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1" r:id="rId1"/>
    <p:sldMasterId id="2147483997" r:id="rId2"/>
    <p:sldMasterId id="2147484042" r:id="rId3"/>
  </p:sldMasterIdLst>
  <p:notesMasterIdLst>
    <p:notesMasterId r:id="rId37"/>
  </p:notesMasterIdLst>
  <p:handoutMasterIdLst>
    <p:handoutMasterId r:id="rId38"/>
  </p:handoutMasterIdLst>
  <p:sldIdLst>
    <p:sldId id="590" r:id="rId4"/>
    <p:sldId id="573" r:id="rId5"/>
    <p:sldId id="587" r:id="rId6"/>
    <p:sldId id="589" r:id="rId7"/>
    <p:sldId id="572" r:id="rId8"/>
    <p:sldId id="600" r:id="rId9"/>
    <p:sldId id="601" r:id="rId10"/>
    <p:sldId id="575" r:id="rId11"/>
    <p:sldId id="604" r:id="rId12"/>
    <p:sldId id="605" r:id="rId13"/>
    <p:sldId id="610" r:id="rId14"/>
    <p:sldId id="607" r:id="rId15"/>
    <p:sldId id="606" r:id="rId16"/>
    <p:sldId id="608" r:id="rId17"/>
    <p:sldId id="614" r:id="rId18"/>
    <p:sldId id="609" r:id="rId19"/>
    <p:sldId id="612" r:id="rId20"/>
    <p:sldId id="611" r:id="rId21"/>
    <p:sldId id="615" r:id="rId22"/>
    <p:sldId id="613" r:id="rId23"/>
    <p:sldId id="616" r:id="rId24"/>
    <p:sldId id="617" r:id="rId25"/>
    <p:sldId id="618" r:id="rId26"/>
    <p:sldId id="619" r:id="rId27"/>
    <p:sldId id="620" r:id="rId28"/>
    <p:sldId id="621" r:id="rId29"/>
    <p:sldId id="624" r:id="rId30"/>
    <p:sldId id="623" r:id="rId31"/>
    <p:sldId id="622" r:id="rId32"/>
    <p:sldId id="625" r:id="rId33"/>
    <p:sldId id="626" r:id="rId34"/>
    <p:sldId id="627" r:id="rId35"/>
    <p:sldId id="599" r:id="rId3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56" userDrawn="1">
          <p15:clr>
            <a:srgbClr val="A4A3A4"/>
          </p15:clr>
        </p15:guide>
        <p15:guide id="2" pos="4704" userDrawn="1">
          <p15:clr>
            <a:srgbClr val="A4A3A4"/>
          </p15:clr>
        </p15:guide>
        <p15:guide id="5" orient="horz" pos="3084" userDrawn="1">
          <p15:clr>
            <a:srgbClr val="A4A3A4"/>
          </p15:clr>
        </p15:guide>
        <p15:guide id="6" pos="3192" userDrawn="1">
          <p15:clr>
            <a:srgbClr val="A4A3A4"/>
          </p15:clr>
        </p15:guide>
        <p15:guide id="7" pos="1272" userDrawn="1">
          <p15:clr>
            <a:srgbClr val="A4A3A4"/>
          </p15:clr>
        </p15:guide>
        <p15:guide id="8" pos="3912" userDrawn="1">
          <p15:clr>
            <a:srgbClr val="A4A3A4"/>
          </p15:clr>
        </p15:guide>
        <p15:guide id="9" orient="horz" pos="468" userDrawn="1">
          <p15:clr>
            <a:srgbClr val="A4A3A4"/>
          </p15:clr>
        </p15:guide>
        <p15:guide id="10" orient="horz" pos="2430" userDrawn="1">
          <p15:clr>
            <a:srgbClr val="A4A3A4"/>
          </p15:clr>
        </p15:guide>
        <p15:guide id="11" pos="4848" userDrawn="1">
          <p15:clr>
            <a:srgbClr val="A4A3A4"/>
          </p15:clr>
        </p15:guide>
        <p15:guide id="12" pos="4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1F"/>
    <a:srgbClr val="54B948"/>
    <a:srgbClr val="54B900"/>
    <a:srgbClr val="ED9A22"/>
    <a:srgbClr val="009A75"/>
    <a:srgbClr val="009ABF"/>
    <a:srgbClr val="0083A2"/>
    <a:srgbClr val="00B489"/>
    <a:srgbClr val="00A6B8"/>
    <a:srgbClr val="F0B51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4" autoAdjust="0"/>
    <p:restoredTop sz="70051" autoAdjust="0"/>
  </p:normalViewPr>
  <p:slideViewPr>
    <p:cSldViewPr snapToGrid="0" showGuides="1">
      <p:cViewPr varScale="1">
        <p:scale>
          <a:sx n="67" d="100"/>
          <a:sy n="67" d="100"/>
        </p:scale>
        <p:origin x="1722" y="60"/>
      </p:cViewPr>
      <p:guideLst>
        <p:guide orient="horz" pos="3156"/>
        <p:guide pos="4704"/>
        <p:guide orient="horz" pos="3084"/>
        <p:guide pos="3192"/>
        <p:guide pos="1272"/>
        <p:guide pos="3912"/>
        <p:guide orient="horz" pos="468"/>
        <p:guide orient="horz" pos="2430"/>
        <p:guide pos="4848"/>
        <p:guide pos="4128"/>
      </p:guideLst>
    </p:cSldViewPr>
  </p:slideViewPr>
  <p:outlineViewPr>
    <p:cViewPr>
      <p:scale>
        <a:sx n="33" d="100"/>
        <a:sy n="33" d="100"/>
      </p:scale>
      <p:origin x="0" y="9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latin typeface="Century Gothic" panose="020B0502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F77A209-F844-4A46-BDFE-E062D927200E}" type="datetimeFigureOut">
              <a:rPr lang="en-US">
                <a:latin typeface="Century Gothic" panose="020B0502020202020204" pitchFamily="34" charset="0"/>
              </a:rPr>
              <a:pPr>
                <a:defRPr/>
              </a:pPr>
              <a:t>8/13/2019</a:t>
            </a:fld>
            <a:endParaRPr lang="en-US" dirty="0">
              <a:latin typeface="Century Gothic" panose="020B0502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latin typeface="Century Gothic" panose="020B0502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B7BE09D-EF82-3842-A70F-9AC7495351A6}" type="slidenum">
              <a:rPr lang="en-US">
                <a:latin typeface="Century Gothic" panose="020B0502020202020204" pitchFamily="34" charset="0"/>
              </a:rPr>
              <a:pPr>
                <a:defRPr/>
              </a:pPr>
              <a:t>‹#›</a:t>
            </a:fld>
            <a:endParaRPr lang="en-US" dirty="0">
              <a:latin typeface="Century Gothic" panose="020B0502020202020204" pitchFamily="34" charset="0"/>
            </a:endParaRPr>
          </a:p>
        </p:txBody>
      </p:sp>
    </p:spTree>
    <p:extLst>
      <p:ext uri="{BB962C8B-B14F-4D97-AF65-F5344CB8AC3E}">
        <p14:creationId xmlns:p14="http://schemas.microsoft.com/office/powerpoint/2010/main" val="1095387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entury Gothic" panose="020B050202020202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Century Gothic" panose="020B0502020202020204" pitchFamily="34" charset="0"/>
                <a:ea typeface="+mn-ea"/>
                <a:cs typeface="+mn-cs"/>
              </a:defRPr>
            </a:lvl1pPr>
          </a:lstStyle>
          <a:p>
            <a:pPr>
              <a:defRPr/>
            </a:pPr>
            <a:fld id="{B7D3AEAF-02D2-BD45-AA0E-B0DD3CEBED13}" type="datetimeFigureOut">
              <a:rPr lang="en-US" smtClean="0"/>
              <a:pPr>
                <a:defRPr/>
              </a:pPr>
              <a:t>8/13/2019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entury Gothic" panose="020B050202020202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Century Gothic" panose="020B0502020202020204" pitchFamily="34" charset="0"/>
                <a:ea typeface="+mn-ea"/>
                <a:cs typeface="+mn-cs"/>
              </a:defRPr>
            </a:lvl1pPr>
          </a:lstStyle>
          <a:p>
            <a:pPr>
              <a:defRPr/>
            </a:pPr>
            <a:fld id="{54DF2175-7DAB-6E40-A633-1A053EC371F7}" type="slidenum">
              <a:rPr lang="en-US" smtClean="0"/>
              <a:pPr>
                <a:defRPr/>
              </a:pPr>
              <a:t>‹#›</a:t>
            </a:fld>
            <a:endParaRPr lang="en-US" dirty="0"/>
          </a:p>
        </p:txBody>
      </p:sp>
    </p:spTree>
    <p:extLst>
      <p:ext uri="{BB962C8B-B14F-4D97-AF65-F5344CB8AC3E}">
        <p14:creationId xmlns:p14="http://schemas.microsoft.com/office/powerpoint/2010/main" val="11229934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DF2175-7DAB-6E40-A633-1A053EC371F7}" type="slidenum">
              <a:rPr lang="en-US" smtClean="0"/>
              <a:pPr>
                <a:defRPr/>
              </a:pPr>
              <a:t>1</a:t>
            </a:fld>
            <a:endParaRPr lang="en-US" dirty="0"/>
          </a:p>
        </p:txBody>
      </p:sp>
    </p:spTree>
    <p:extLst>
      <p:ext uri="{BB962C8B-B14F-4D97-AF65-F5344CB8AC3E}">
        <p14:creationId xmlns:p14="http://schemas.microsoft.com/office/powerpoint/2010/main" val="268405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DF2175-7DAB-6E40-A633-1A053EC371F7}" type="slidenum">
              <a:rPr lang="en-US" smtClean="0"/>
              <a:pPr>
                <a:defRPr/>
              </a:pPr>
              <a:t>8</a:t>
            </a:fld>
            <a:endParaRPr lang="en-US" dirty="0"/>
          </a:p>
        </p:txBody>
      </p:sp>
    </p:spTree>
    <p:extLst>
      <p:ext uri="{BB962C8B-B14F-4D97-AF65-F5344CB8AC3E}">
        <p14:creationId xmlns:p14="http://schemas.microsoft.com/office/powerpoint/2010/main" val="231055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DF2175-7DAB-6E40-A633-1A053EC371F7}" type="slidenum">
              <a:rPr lang="en-US" smtClean="0"/>
              <a:pPr>
                <a:defRPr/>
              </a:pPr>
              <a:t>10</a:t>
            </a:fld>
            <a:endParaRPr lang="en-US" dirty="0"/>
          </a:p>
        </p:txBody>
      </p:sp>
    </p:spTree>
    <p:extLst>
      <p:ext uri="{BB962C8B-B14F-4D97-AF65-F5344CB8AC3E}">
        <p14:creationId xmlns:p14="http://schemas.microsoft.com/office/powerpoint/2010/main" val="11555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items to take away capability</a:t>
            </a:r>
          </a:p>
        </p:txBody>
      </p:sp>
      <p:sp>
        <p:nvSpPr>
          <p:cNvPr id="4" name="Slide Number Placeholder 3"/>
          <p:cNvSpPr>
            <a:spLocks noGrp="1"/>
          </p:cNvSpPr>
          <p:nvPr>
            <p:ph type="sldNum" sz="quarter" idx="5"/>
          </p:nvPr>
        </p:nvSpPr>
        <p:spPr/>
        <p:txBody>
          <a:bodyPr/>
          <a:lstStyle/>
          <a:p>
            <a:pPr>
              <a:defRPr/>
            </a:pPr>
            <a:fld id="{54DF2175-7DAB-6E40-A633-1A053EC371F7}" type="slidenum">
              <a:rPr lang="en-US" smtClean="0"/>
              <a:pPr>
                <a:defRPr/>
              </a:pPr>
              <a:t>14</a:t>
            </a:fld>
            <a:endParaRPr lang="en-US" dirty="0"/>
          </a:p>
        </p:txBody>
      </p:sp>
    </p:spTree>
    <p:extLst>
      <p:ext uri="{BB962C8B-B14F-4D97-AF65-F5344CB8AC3E}">
        <p14:creationId xmlns:p14="http://schemas.microsoft.com/office/powerpoint/2010/main" val="2877143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asic layout +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953" y="1736804"/>
            <a:ext cx="3798629" cy="1227136"/>
          </a:xfrm>
        </p:spPr>
        <p:txBody>
          <a:bodyPr>
            <a:normAutofit/>
          </a:bodyPr>
          <a:lstStyle>
            <a:lvl1pPr algn="r">
              <a:lnSpc>
                <a:spcPct val="90000"/>
              </a:lnSpc>
              <a:defRPr sz="3200">
                <a:solidFill>
                  <a:srgbClr val="1B1E1F"/>
                </a:solidFill>
              </a:defRPr>
            </a:lvl1pPr>
          </a:lstStyle>
          <a:p>
            <a:r>
              <a:rPr lang="en-US" dirty="0"/>
              <a:t>Click to edit</a:t>
            </a:r>
            <a:br>
              <a:rPr lang="en-US" dirty="0"/>
            </a:br>
            <a:r>
              <a:rPr lang="en-US" dirty="0"/>
              <a:t>Master title style</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
        <p:nvSpPr>
          <p:cNvPr id="4" name="AutoShape 3"/>
          <p:cNvSpPr>
            <a:spLocks noChangeAspect="1" noChangeArrowheads="1" noTextEdit="1"/>
          </p:cNvSpPr>
          <p:nvPr userDrawn="1"/>
        </p:nvSpPr>
        <p:spPr bwMode="auto">
          <a:xfrm>
            <a:off x="4676776" y="1790701"/>
            <a:ext cx="1703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51067"/>
          <a:stretch/>
        </p:blipFill>
        <p:spPr>
          <a:xfrm>
            <a:off x="4669536" y="1977400"/>
            <a:ext cx="4474464" cy="745945"/>
          </a:xfrm>
          <a:prstGeom prst="rect">
            <a:avLst/>
          </a:prstGeom>
        </p:spPr>
      </p:pic>
    </p:spTree>
    <p:extLst>
      <p:ext uri="{BB962C8B-B14F-4D97-AF65-F5344CB8AC3E}">
        <p14:creationId xmlns:p14="http://schemas.microsoft.com/office/powerpoint/2010/main" val="345676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image + box">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Picture Placeholder 9"/>
          <p:cNvSpPr>
            <a:spLocks noGrp="1"/>
          </p:cNvSpPr>
          <p:nvPr>
            <p:ph type="pic" sz="quarter" idx="16"/>
          </p:nvPr>
        </p:nvSpPr>
        <p:spPr>
          <a:xfrm>
            <a:off x="474662" y="379801"/>
            <a:ext cx="8289925" cy="4165192"/>
          </a:xfrm>
          <a:prstGeom prst="rect">
            <a:avLst/>
          </a:prstGeom>
        </p:spPr>
        <p:txBody>
          <a:bodyPr rIns="1836000" anchor="ctr"/>
          <a:lstStyle>
            <a:lvl1pPr marL="0" indent="0" algn="r">
              <a:buNone/>
              <a:defRPr sz="1200">
                <a:solidFill>
                  <a:schemeClr val="tx1">
                    <a:lumMod val="75000"/>
                    <a:lumOff val="25000"/>
                  </a:schemeClr>
                </a:solidFill>
              </a:defRPr>
            </a:lvl1pPr>
          </a:lstStyle>
          <a:p>
            <a:pPr lvl="0"/>
            <a:r>
              <a:rPr lang="en-US" noProof="0" dirty="0"/>
              <a:t>Click icon to add picture</a:t>
            </a:r>
          </a:p>
        </p:txBody>
      </p:sp>
      <p:sp>
        <p:nvSpPr>
          <p:cNvPr id="9" name="Text Placeholder 2"/>
          <p:cNvSpPr>
            <a:spLocks noGrp="1"/>
          </p:cNvSpPr>
          <p:nvPr>
            <p:ph type="body" sz="quarter" idx="12"/>
          </p:nvPr>
        </p:nvSpPr>
        <p:spPr>
          <a:xfrm>
            <a:off x="633413" y="1198075"/>
            <a:ext cx="2664409" cy="2640000"/>
          </a:xfrm>
          <a:prstGeom prst="rect">
            <a:avLst/>
          </a:prstGeom>
          <a:noFill/>
          <a:ln>
            <a:solidFill>
              <a:srgbClr val="54B900"/>
            </a:solidFill>
          </a:ln>
        </p:spPr>
        <p:txBody>
          <a:bodyPr lIns="108000" tIns="108000" rIns="108000"/>
          <a:lstStyle>
            <a:lvl1pPr marL="0" indent="0">
              <a:lnSpc>
                <a:spcPct val="100000"/>
              </a:lnSpc>
              <a:buFontTx/>
              <a:buNone/>
              <a:defRPr sz="1600" spc="-50" baseline="0">
                <a:solidFill>
                  <a:srgbClr val="1B1E1F"/>
                </a:solidFill>
              </a:defRPr>
            </a:lvl1pPr>
            <a:lvl2pPr marL="169863" indent="-169863">
              <a:lnSpc>
                <a:spcPct val="100000"/>
              </a:lnSpc>
              <a:buClr>
                <a:schemeClr val="tx1">
                  <a:lumMod val="75000"/>
                  <a:lumOff val="25000"/>
                </a:schemeClr>
              </a:buClr>
              <a:buFont typeface="Wingdings" pitchFamily="2" charset="2"/>
              <a:buChar char="§"/>
              <a:defRPr sz="1400">
                <a:solidFill>
                  <a:srgbClr val="1B1E1F"/>
                </a:solidFill>
              </a:defRPr>
            </a:lvl2pPr>
            <a:lvl3pPr marL="339725" indent="-169863">
              <a:lnSpc>
                <a:spcPct val="100000"/>
              </a:lnSpc>
              <a:buClr>
                <a:schemeClr val="tx1">
                  <a:lumMod val="75000"/>
                  <a:lumOff val="25000"/>
                </a:schemeClr>
              </a:buClr>
              <a:buFont typeface="Wingdings" pitchFamily="2" charset="2"/>
              <a:buChar char="§"/>
              <a:defRPr sz="1200">
                <a:solidFill>
                  <a:srgbClr val="1B1E1F"/>
                </a:solidFill>
              </a:defRPr>
            </a:lvl3pPr>
            <a:lvl4pPr marL="517525" indent="-177800">
              <a:lnSpc>
                <a:spcPct val="100000"/>
              </a:lnSpc>
              <a:buClr>
                <a:schemeClr val="tx1">
                  <a:lumMod val="75000"/>
                  <a:lumOff val="25000"/>
                </a:schemeClr>
              </a:buClr>
              <a:buFont typeface="Wingdings" pitchFamily="2" charset="2"/>
              <a:buChar char="§"/>
              <a:defRPr sz="1000">
                <a:solidFill>
                  <a:srgbClr val="1B1E1F"/>
                </a:solidFill>
              </a:defRPr>
            </a:lvl4pPr>
            <a:lvl5pPr marL="687388" indent="-169863">
              <a:lnSpc>
                <a:spcPct val="100000"/>
              </a:lnSpc>
              <a:buClr>
                <a:schemeClr val="tx1">
                  <a:lumMod val="75000"/>
                  <a:lumOff val="25000"/>
                </a:schemeClr>
              </a:buClr>
              <a:buFont typeface="Wingdings" pitchFamily="2" charset="2"/>
              <a:buChar char="§"/>
              <a:defRPr sz="8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120716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graphs layout v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3"/>
          <p:cNvSpPr>
            <a:spLocks noGrp="1" noChangeAspect="1"/>
          </p:cNvSpPr>
          <p:nvPr>
            <p:ph type="body" sz="quarter" idx="16"/>
          </p:nvPr>
        </p:nvSpPr>
        <p:spPr>
          <a:xfrm>
            <a:off x="633409" y="1152000"/>
            <a:ext cx="1515600" cy="1515600"/>
          </a:xfrm>
          <a:prstGeom prst="rect">
            <a:avLst/>
          </a:prstGeom>
          <a:noFill/>
          <a:ln>
            <a:solidFill>
              <a:srgbClr val="54B900"/>
            </a:solidFill>
          </a:ln>
        </p:spPr>
        <p:txBody>
          <a:bodyPr lIns="91440" tIns="91440" rIns="91440">
            <a:noAutofit/>
          </a:bodyPr>
          <a:lstStyle>
            <a:lvl1pPr marL="0" indent="0">
              <a:lnSpc>
                <a:spcPts val="1250"/>
              </a:lnSpc>
              <a:spcBef>
                <a:spcPts val="0"/>
              </a:spcBef>
              <a:buNone/>
              <a:defRPr sz="1000">
                <a:solidFill>
                  <a:srgbClr val="1B1E1F"/>
                </a:solidFill>
              </a:defRPr>
            </a:lvl1pPr>
            <a:lvl2pPr marL="173038" indent="0">
              <a:buNone/>
              <a:defRPr sz="1050">
                <a:solidFill>
                  <a:srgbClr val="1B1E1F"/>
                </a:solidFill>
              </a:defRPr>
            </a:lvl2pPr>
            <a:lvl3pPr marL="914400" indent="0">
              <a:buNone/>
              <a:defRPr sz="1050"/>
            </a:lvl3pPr>
          </a:lstStyle>
          <a:p>
            <a:pPr lvl="0"/>
            <a:r>
              <a:rPr lang="en-US" dirty="0"/>
              <a:t>Click to edit Master text styles</a:t>
            </a:r>
          </a:p>
          <a:p>
            <a:pPr lvl="1"/>
            <a:r>
              <a:rPr lang="en-US" dirty="0"/>
              <a:t>Second level</a:t>
            </a:r>
          </a:p>
        </p:txBody>
      </p:sp>
      <p:sp>
        <p:nvSpPr>
          <p:cNvPr id="11" name="Text Placeholder 3"/>
          <p:cNvSpPr>
            <a:spLocks noGrp="1" noChangeAspect="1"/>
          </p:cNvSpPr>
          <p:nvPr>
            <p:ph type="body" sz="quarter" idx="17"/>
          </p:nvPr>
        </p:nvSpPr>
        <p:spPr>
          <a:xfrm>
            <a:off x="633409" y="2663493"/>
            <a:ext cx="1515600" cy="1515600"/>
          </a:xfrm>
          <a:prstGeom prst="rect">
            <a:avLst/>
          </a:prstGeom>
          <a:noFill/>
          <a:ln>
            <a:solidFill>
              <a:srgbClr val="009ABF"/>
            </a:solidFill>
          </a:ln>
        </p:spPr>
        <p:txBody>
          <a:bodyPr lIns="91440" tIns="91440" rIns="91440">
            <a:noAutofit/>
          </a:bodyPr>
          <a:lstStyle>
            <a:lvl1pPr marL="0" indent="0">
              <a:lnSpc>
                <a:spcPts val="1250"/>
              </a:lnSpc>
              <a:spcBef>
                <a:spcPts val="0"/>
              </a:spcBef>
              <a:buNone/>
              <a:defRPr sz="1000">
                <a:solidFill>
                  <a:srgbClr val="1B1E1F"/>
                </a:solidFill>
              </a:defRPr>
            </a:lvl1pPr>
            <a:lvl2pPr marL="173038" indent="0">
              <a:buNone/>
              <a:defRPr sz="1050">
                <a:solidFill>
                  <a:srgbClr val="1B1E1F"/>
                </a:solidFill>
              </a:defRPr>
            </a:lvl2pPr>
            <a:lvl3pPr marL="914400" indent="0">
              <a:buNone/>
              <a:defRPr sz="1050"/>
            </a:lvl3pPr>
          </a:lstStyle>
          <a:p>
            <a:pPr lvl="0"/>
            <a:r>
              <a:rPr lang="en-US" dirty="0"/>
              <a:t>Click to edit Master text styles</a:t>
            </a:r>
          </a:p>
          <a:p>
            <a:pPr lvl="1"/>
            <a:r>
              <a:rPr lang="en-US" dirty="0"/>
              <a:t>Second level</a:t>
            </a:r>
          </a:p>
        </p:txBody>
      </p:sp>
      <p:sp>
        <p:nvSpPr>
          <p:cNvPr id="3" name="Chart Placeholder 2"/>
          <p:cNvSpPr>
            <a:spLocks noGrp="1"/>
          </p:cNvSpPr>
          <p:nvPr>
            <p:ph type="chart" sz="quarter" idx="21"/>
          </p:nvPr>
        </p:nvSpPr>
        <p:spPr>
          <a:xfrm>
            <a:off x="2157479" y="1157288"/>
            <a:ext cx="6821417" cy="3030537"/>
          </a:xfrm>
          <a:prstGeom prst="rect">
            <a:avLst/>
          </a:prstGeom>
        </p:spPr>
        <p:txBody>
          <a:bodyPr/>
          <a:lstStyle>
            <a:lvl1pPr marL="0" indent="0">
              <a:buFontTx/>
              <a:buNone/>
              <a:defRPr>
                <a:solidFill>
                  <a:schemeClr val="tx1">
                    <a:lumMod val="75000"/>
                    <a:lumOff val="25000"/>
                  </a:schemeClr>
                </a:solidFill>
              </a:defRPr>
            </a:lvl1pPr>
          </a:lstStyle>
          <a:p>
            <a:endParaRPr lang="en-US" dirty="0"/>
          </a:p>
        </p:txBody>
      </p:sp>
      <p:sp>
        <p:nvSpPr>
          <p:cNvPr id="5" name="Title 4"/>
          <p:cNvSpPr>
            <a:spLocks noGrp="1"/>
          </p:cNvSpPr>
          <p:nvPr>
            <p:ph type="title"/>
          </p:nvPr>
        </p:nvSpPr>
        <p:spPr/>
        <p:txBody>
          <a:bodyPr/>
          <a:lstStyle>
            <a:lvl1pPr>
              <a:lnSpc>
                <a:spcPts val="2400"/>
              </a:lnSpc>
              <a:defRPr>
                <a:solidFill>
                  <a:srgbClr val="1B1E1F"/>
                </a:solidFill>
              </a:defRPr>
            </a:lvl1pPr>
          </a:lstStyle>
          <a:p>
            <a:r>
              <a:rPr lang="en-US" dirty="0"/>
              <a:t>Click to edit Master title style</a:t>
            </a:r>
          </a:p>
        </p:txBody>
      </p:sp>
      <p:sp>
        <p:nvSpPr>
          <p:cNvPr id="9"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55677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x4 editable txt box +pic box">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633409" y="1152000"/>
            <a:ext cx="1706180" cy="1700274"/>
          </a:xfrm>
          <a:prstGeom prst="rect">
            <a:avLst/>
          </a:prstGeom>
          <a:noFill/>
          <a:ln>
            <a:solidFill>
              <a:srgbClr val="54B900"/>
            </a:solidFill>
          </a:ln>
        </p:spPr>
        <p:txBody>
          <a:bodyPr lIns="91440" tIns="91440" rIns="91440"/>
          <a:lstStyle>
            <a:lvl1pPr marL="108000" indent="-108000">
              <a:lnSpc>
                <a:spcPts val="1300"/>
              </a:lnSpc>
              <a:spcBef>
                <a:spcPts val="0"/>
              </a:spcBef>
              <a:buClr>
                <a:schemeClr val="bg1"/>
              </a:buClr>
              <a:defRPr sz="1000">
                <a:solidFill>
                  <a:schemeClr val="tx1">
                    <a:lumMod val="75000"/>
                    <a:lumOff val="25000"/>
                  </a:schemeClr>
                </a:solidFill>
              </a:defRPr>
            </a:lvl1pPr>
            <a:lvl2pPr marL="282575" indent="-169863">
              <a:lnSpc>
                <a:spcPts val="1300"/>
              </a:lnSpc>
              <a:spcBef>
                <a:spcPts val="0"/>
              </a:spcBef>
              <a:buClr>
                <a:schemeClr val="bg1"/>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30" name="Picture Placeholder 19"/>
          <p:cNvSpPr>
            <a:spLocks noGrp="1"/>
          </p:cNvSpPr>
          <p:nvPr>
            <p:ph type="pic" sz="quarter" idx="17"/>
          </p:nvPr>
        </p:nvSpPr>
        <p:spPr>
          <a:xfrm>
            <a:off x="2504959" y="1152000"/>
            <a:ext cx="1692000" cy="1700274"/>
          </a:xfrm>
          <a:prstGeom prst="rect">
            <a:avLst/>
          </a:prstGeom>
        </p:spPr>
        <p:txBody>
          <a:bodyPr tIns="46800" bIns="46800" anchor="t"/>
          <a:lstStyle>
            <a:lvl1pPr marL="0" indent="0" algn="ctr">
              <a:lnSpc>
                <a:spcPts val="1380"/>
              </a:lnSpc>
              <a:buNone/>
              <a:defRPr sz="1100"/>
            </a:lvl1pPr>
          </a:lstStyle>
          <a:p>
            <a:pPr lvl="0"/>
            <a:r>
              <a:rPr lang="en-US" noProof="0"/>
              <a:t>Click icon to add picture</a:t>
            </a:r>
            <a:endParaRPr lang="en-US" noProof="0" dirty="0"/>
          </a:p>
        </p:txBody>
      </p:sp>
      <p:sp>
        <p:nvSpPr>
          <p:cNvPr id="34" name="Picture Placeholder 19"/>
          <p:cNvSpPr>
            <a:spLocks noGrp="1"/>
          </p:cNvSpPr>
          <p:nvPr>
            <p:ph type="pic" sz="quarter" idx="21"/>
          </p:nvPr>
        </p:nvSpPr>
        <p:spPr>
          <a:xfrm>
            <a:off x="6229299" y="1152000"/>
            <a:ext cx="1692000" cy="1700274"/>
          </a:xfrm>
          <a:prstGeom prst="rect">
            <a:avLst/>
          </a:prstGeom>
        </p:spPr>
        <p:txBody>
          <a:bodyPr tIns="46800" bIns="46800" anchor="t"/>
          <a:lstStyle>
            <a:lvl1pPr marL="0" indent="0" algn="ctr">
              <a:lnSpc>
                <a:spcPts val="1380"/>
              </a:lnSpc>
              <a:buNone/>
              <a:defRPr sz="1100"/>
            </a:lvl1pPr>
          </a:lstStyle>
          <a:p>
            <a:pPr lvl="0"/>
            <a:r>
              <a:rPr lang="en-US" noProof="0" dirty="0"/>
              <a:t>Click icon to add picture</a:t>
            </a:r>
          </a:p>
        </p:txBody>
      </p:sp>
      <p:sp>
        <p:nvSpPr>
          <p:cNvPr id="32" name="Picture Placeholder 19"/>
          <p:cNvSpPr>
            <a:spLocks noGrp="1"/>
          </p:cNvSpPr>
          <p:nvPr>
            <p:ph type="pic" sz="quarter" idx="19"/>
          </p:nvPr>
        </p:nvSpPr>
        <p:spPr>
          <a:xfrm>
            <a:off x="4357749" y="2852274"/>
            <a:ext cx="1692000" cy="1668512"/>
          </a:xfrm>
          <a:prstGeom prst="rect">
            <a:avLst/>
          </a:prstGeom>
        </p:spPr>
        <p:txBody>
          <a:bodyPr tIns="46800" bIns="46800" anchor="t"/>
          <a:lstStyle>
            <a:lvl1pPr marL="0" indent="0" algn="ctr">
              <a:lnSpc>
                <a:spcPts val="1380"/>
              </a:lnSpc>
              <a:buNone/>
              <a:defRPr sz="1100"/>
            </a:lvl1pPr>
          </a:lstStyle>
          <a:p>
            <a:pPr lvl="0"/>
            <a:r>
              <a:rPr lang="en-US" noProof="0" dirty="0"/>
              <a:t>Click icon to add picture</a:t>
            </a:r>
          </a:p>
        </p:txBody>
      </p:sp>
      <p:sp>
        <p:nvSpPr>
          <p:cNvPr id="20" name="Picture Placeholder 19"/>
          <p:cNvSpPr>
            <a:spLocks noGrp="1"/>
          </p:cNvSpPr>
          <p:nvPr>
            <p:ph type="pic" sz="quarter" idx="15"/>
          </p:nvPr>
        </p:nvSpPr>
        <p:spPr>
          <a:xfrm>
            <a:off x="633409" y="2844000"/>
            <a:ext cx="1706180" cy="1676786"/>
          </a:xfrm>
          <a:prstGeom prst="rect">
            <a:avLst/>
          </a:prstGeom>
        </p:spPr>
        <p:txBody>
          <a:bodyPr tIns="46800" bIns="46800" anchor="t"/>
          <a:lstStyle>
            <a:lvl1pPr marL="0" indent="0" algn="ctr">
              <a:lnSpc>
                <a:spcPts val="1380"/>
              </a:lnSpc>
              <a:buNone/>
              <a:defRPr sz="1100"/>
            </a:lvl1pPr>
          </a:lstStyle>
          <a:p>
            <a:pPr lvl="0"/>
            <a:r>
              <a:rPr lang="en-US" noProof="0"/>
              <a:t>Click icon to add picture</a:t>
            </a:r>
            <a:endParaRPr lang="en-US" noProof="0" dirty="0"/>
          </a:p>
        </p:txBody>
      </p:sp>
      <p:sp>
        <p:nvSpPr>
          <p:cNvPr id="14" name="Text Placeholder 14"/>
          <p:cNvSpPr>
            <a:spLocks noGrp="1"/>
          </p:cNvSpPr>
          <p:nvPr>
            <p:ph type="body" sz="quarter" idx="25"/>
          </p:nvPr>
        </p:nvSpPr>
        <p:spPr>
          <a:xfrm>
            <a:off x="4355883" y="1152000"/>
            <a:ext cx="1693866" cy="1700274"/>
          </a:xfrm>
          <a:prstGeom prst="rect">
            <a:avLst/>
          </a:prstGeom>
          <a:noFill/>
          <a:ln>
            <a:solidFill>
              <a:srgbClr val="0083A2"/>
            </a:solidFill>
          </a:ln>
        </p:spPr>
        <p:txBody>
          <a:bodyPr lIns="91440" tIns="91440" rIns="91440"/>
          <a:lstStyle>
            <a:lvl1pPr marL="108000" indent="-108000">
              <a:lnSpc>
                <a:spcPts val="1300"/>
              </a:lnSpc>
              <a:spcBef>
                <a:spcPts val="0"/>
              </a:spcBef>
              <a:buClr>
                <a:schemeClr val="tx1">
                  <a:lumMod val="75000"/>
                  <a:lumOff val="25000"/>
                </a:schemeClr>
              </a:buClr>
              <a:defRPr sz="1000">
                <a:solidFill>
                  <a:schemeClr val="tx1">
                    <a:lumMod val="75000"/>
                    <a:lumOff val="25000"/>
                  </a:schemeClr>
                </a:solidFill>
              </a:defRPr>
            </a:lvl1pPr>
            <a:lvl2pPr marL="282575" indent="-169863">
              <a:lnSpc>
                <a:spcPts val="1300"/>
              </a:lnSpc>
              <a:spcBef>
                <a:spcPts val="0"/>
              </a:spcBef>
              <a:buClr>
                <a:schemeClr val="tx1">
                  <a:lumMod val="75000"/>
                  <a:lumOff val="25000"/>
                </a:schemeClr>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26"/>
          </p:nvPr>
        </p:nvSpPr>
        <p:spPr>
          <a:xfrm>
            <a:off x="2502669" y="2852274"/>
            <a:ext cx="1692000" cy="1692000"/>
          </a:xfrm>
          <a:prstGeom prst="rect">
            <a:avLst/>
          </a:prstGeom>
          <a:noFill/>
          <a:ln>
            <a:solidFill>
              <a:srgbClr val="009A75"/>
            </a:solidFill>
          </a:ln>
        </p:spPr>
        <p:txBody>
          <a:bodyPr lIns="91440" tIns="91440" rIns="91440"/>
          <a:lstStyle>
            <a:lvl1pPr marL="108000" indent="-108000">
              <a:lnSpc>
                <a:spcPts val="1300"/>
              </a:lnSpc>
              <a:spcBef>
                <a:spcPts val="0"/>
              </a:spcBef>
              <a:buClr>
                <a:schemeClr val="bg1"/>
              </a:buClr>
              <a:defRPr sz="1000">
                <a:solidFill>
                  <a:schemeClr val="tx1">
                    <a:lumMod val="75000"/>
                    <a:lumOff val="25000"/>
                  </a:schemeClr>
                </a:solidFill>
              </a:defRPr>
            </a:lvl1pPr>
            <a:lvl2pPr marL="282575" indent="-169863">
              <a:lnSpc>
                <a:spcPts val="1300"/>
              </a:lnSpc>
              <a:spcBef>
                <a:spcPts val="0"/>
              </a:spcBef>
              <a:buClr>
                <a:schemeClr val="bg1"/>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7"/>
          </p:nvPr>
        </p:nvSpPr>
        <p:spPr>
          <a:xfrm>
            <a:off x="6225143" y="2852274"/>
            <a:ext cx="1696156" cy="1692000"/>
          </a:xfrm>
          <a:prstGeom prst="rect">
            <a:avLst/>
          </a:prstGeom>
          <a:noFill/>
          <a:ln>
            <a:solidFill>
              <a:srgbClr val="009ABF"/>
            </a:solidFill>
          </a:ln>
        </p:spPr>
        <p:txBody>
          <a:bodyPr lIns="91440" tIns="91440" rIns="91440"/>
          <a:lstStyle>
            <a:lvl1pPr marL="108000" indent="-108000">
              <a:lnSpc>
                <a:spcPts val="1300"/>
              </a:lnSpc>
              <a:spcBef>
                <a:spcPts val="0"/>
              </a:spcBef>
              <a:buClr>
                <a:schemeClr val="tx1">
                  <a:lumMod val="75000"/>
                  <a:lumOff val="25000"/>
                </a:schemeClr>
              </a:buClr>
              <a:defRPr sz="1000">
                <a:solidFill>
                  <a:schemeClr val="tx1">
                    <a:lumMod val="75000"/>
                    <a:lumOff val="25000"/>
                  </a:schemeClr>
                </a:solidFill>
              </a:defRPr>
            </a:lvl1pPr>
            <a:lvl2pPr marL="282575" indent="-169863">
              <a:lnSpc>
                <a:spcPts val="1300"/>
              </a:lnSpc>
              <a:spcBef>
                <a:spcPts val="0"/>
              </a:spcBef>
              <a:buClr>
                <a:schemeClr val="tx1">
                  <a:lumMod val="75000"/>
                  <a:lumOff val="25000"/>
                </a:schemeClr>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lvl1pPr>
              <a:defRPr>
                <a:solidFill>
                  <a:srgbClr val="1B1E1F"/>
                </a:solidFill>
              </a:defRPr>
            </a:lvl1pPr>
          </a:lstStyle>
          <a:p>
            <a:r>
              <a:rPr lang="en-US"/>
              <a:t>Click to edit Master title style</a:t>
            </a:r>
          </a:p>
        </p:txBody>
      </p:sp>
      <p:sp>
        <p:nvSpPr>
          <p:cNvPr id="1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2095243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0813"/>
            <a:ext cx="4229100"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5" name="Picture Placeholder 3"/>
          <p:cNvSpPr>
            <a:spLocks noGrp="1"/>
          </p:cNvSpPr>
          <p:nvPr>
            <p:ph type="pic" sz="quarter" idx="23"/>
          </p:nvPr>
        </p:nvSpPr>
        <p:spPr>
          <a:xfrm>
            <a:off x="4857750" y="0"/>
            <a:ext cx="4286250" cy="1673225"/>
          </a:xfrm>
          <a:prstGeom prst="rect">
            <a:avLst/>
          </a:prstGeom>
        </p:spPr>
        <p:txBody>
          <a:bodyPr/>
          <a:lstStyle/>
          <a:p>
            <a:endParaRPr lang="en-US"/>
          </a:p>
        </p:txBody>
      </p:sp>
      <p:sp>
        <p:nvSpPr>
          <p:cNvPr id="6" name="Picture Placeholder 3"/>
          <p:cNvSpPr>
            <a:spLocks noGrp="1"/>
          </p:cNvSpPr>
          <p:nvPr>
            <p:ph type="pic" sz="quarter" idx="24"/>
          </p:nvPr>
        </p:nvSpPr>
        <p:spPr>
          <a:xfrm>
            <a:off x="4857750" y="1740309"/>
            <a:ext cx="4286250" cy="1673225"/>
          </a:xfrm>
          <a:prstGeom prst="rect">
            <a:avLst/>
          </a:prstGeom>
        </p:spPr>
        <p:txBody>
          <a:bodyPr/>
          <a:lstStyle/>
          <a:p>
            <a:endParaRPr lang="en-US"/>
          </a:p>
        </p:txBody>
      </p:sp>
      <p:sp>
        <p:nvSpPr>
          <p:cNvPr id="7" name="Picture Placeholder 3"/>
          <p:cNvSpPr>
            <a:spLocks noGrp="1"/>
          </p:cNvSpPr>
          <p:nvPr>
            <p:ph type="pic" sz="quarter" idx="25"/>
          </p:nvPr>
        </p:nvSpPr>
        <p:spPr>
          <a:xfrm>
            <a:off x="4857750" y="3470786"/>
            <a:ext cx="4286250" cy="1673225"/>
          </a:xfrm>
          <a:prstGeom prst="rect">
            <a:avLst/>
          </a:prstGeom>
        </p:spPr>
        <p:txBody>
          <a:bodyPr/>
          <a:lstStyle/>
          <a:p>
            <a:endParaRPr lang="en-US"/>
          </a:p>
        </p:txBody>
      </p:sp>
      <p:sp>
        <p:nvSpPr>
          <p:cNvPr id="9" name="Content Placeholder 8"/>
          <p:cNvSpPr>
            <a:spLocks noGrp="1"/>
          </p:cNvSpPr>
          <p:nvPr>
            <p:ph sz="quarter" idx="26"/>
          </p:nvPr>
        </p:nvSpPr>
        <p:spPr>
          <a:xfrm>
            <a:off x="628650" y="1683057"/>
            <a:ext cx="4229100" cy="3146118"/>
          </a:xfrm>
        </p:spPr>
        <p:txBody>
          <a:bodyPr/>
          <a:lstStyle>
            <a:lvl1pPr>
              <a:defRPr sz="1600">
                <a:solidFill>
                  <a:srgbClr val="1B1E1F"/>
                </a:solidFill>
              </a:defRPr>
            </a:lvl1pPr>
            <a:lvl2pPr>
              <a:defRPr sz="1400">
                <a:solidFill>
                  <a:srgbClr val="1B1E1F"/>
                </a:solidFill>
              </a:defRPr>
            </a:lvl2pPr>
            <a:lvl3pPr>
              <a:defRPr sz="1200">
                <a:solidFill>
                  <a:srgbClr val="1B1E1F"/>
                </a:solidFill>
              </a:defRPr>
            </a:lvl3pPr>
            <a:lvl4pPr>
              <a:defRPr sz="1200">
                <a:solidFill>
                  <a:srgbClr val="1B1E1F"/>
                </a:solidFill>
              </a:defRPr>
            </a:lvl4pPr>
            <a:lvl5pPr>
              <a:defRPr sz="1200">
                <a:solidFill>
                  <a:srgbClr val="1B1E1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628649" y="1150725"/>
            <a:ext cx="4229101" cy="532332"/>
          </a:xfrm>
          <a:prstGeom prst="rect">
            <a:avLst/>
          </a:prstGeom>
        </p:spPr>
        <p:txBody>
          <a:bodyPr tIns="0">
            <a:noAutofit/>
          </a:bodyPr>
          <a:lstStyle>
            <a:lvl1pPr marL="0" indent="0">
              <a:buFontTx/>
              <a:buNone/>
              <a:defRPr lang="en-US" sz="1800" b="0" i="0" kern="1200" spc="-30" dirty="0">
                <a:solidFill>
                  <a:srgbClr val="1B1E1F"/>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11554778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0813"/>
            <a:ext cx="4008438"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628650" y="1683057"/>
            <a:ext cx="4008438" cy="3146118"/>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628649" y="1150725"/>
            <a:ext cx="4008439"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11" name="Picture Placeholder 3"/>
          <p:cNvSpPr>
            <a:spLocks noGrp="1"/>
          </p:cNvSpPr>
          <p:nvPr>
            <p:ph type="pic" sz="quarter" idx="23"/>
          </p:nvPr>
        </p:nvSpPr>
        <p:spPr>
          <a:xfrm>
            <a:off x="4637088" y="0"/>
            <a:ext cx="4506912" cy="5143500"/>
          </a:xfrm>
        </p:spPr>
        <p:txBody>
          <a:bodyPr/>
          <a:lstStyle/>
          <a:p>
            <a:endParaRPr lang="en-US"/>
          </a:p>
        </p:txBody>
      </p:sp>
    </p:spTree>
    <p:extLst>
      <p:ext uri="{BB962C8B-B14F-4D97-AF65-F5344CB8AC3E}">
        <p14:creationId xmlns:p14="http://schemas.microsoft.com/office/powerpoint/2010/main" val="216179859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3531" y="525951"/>
            <a:ext cx="4219454"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4713531" y="2058195"/>
            <a:ext cx="4219454" cy="2890380"/>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4713530" y="1525863"/>
            <a:ext cx="4219455"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28" name="Picture Placeholder 5"/>
          <p:cNvSpPr>
            <a:spLocks noGrp="1"/>
          </p:cNvSpPr>
          <p:nvPr>
            <p:ph type="pic" sz="quarter" idx="33"/>
          </p:nvPr>
        </p:nvSpPr>
        <p:spPr>
          <a:xfrm>
            <a:off x="633413" y="858838"/>
            <a:ext cx="1176337" cy="1190625"/>
          </a:xfrm>
        </p:spPr>
        <p:txBody>
          <a:bodyPr/>
          <a:lstStyle/>
          <a:p>
            <a:endParaRPr lang="en-US"/>
          </a:p>
        </p:txBody>
      </p:sp>
      <p:sp>
        <p:nvSpPr>
          <p:cNvPr id="29" name="Picture Placeholder 5"/>
          <p:cNvSpPr>
            <a:spLocks noGrp="1"/>
          </p:cNvSpPr>
          <p:nvPr>
            <p:ph type="pic" sz="quarter" idx="34"/>
          </p:nvPr>
        </p:nvSpPr>
        <p:spPr>
          <a:xfrm>
            <a:off x="1864336" y="858838"/>
            <a:ext cx="1176337" cy="1190625"/>
          </a:xfrm>
        </p:spPr>
        <p:txBody>
          <a:bodyPr/>
          <a:lstStyle/>
          <a:p>
            <a:endParaRPr lang="en-US"/>
          </a:p>
        </p:txBody>
      </p:sp>
      <p:sp>
        <p:nvSpPr>
          <p:cNvPr id="30" name="Picture Placeholder 5"/>
          <p:cNvSpPr>
            <a:spLocks noGrp="1"/>
          </p:cNvSpPr>
          <p:nvPr>
            <p:ph type="pic" sz="quarter" idx="35"/>
          </p:nvPr>
        </p:nvSpPr>
        <p:spPr>
          <a:xfrm>
            <a:off x="3095259" y="858838"/>
            <a:ext cx="1176337" cy="1190625"/>
          </a:xfrm>
        </p:spPr>
        <p:txBody>
          <a:bodyPr/>
          <a:lstStyle/>
          <a:p>
            <a:endParaRPr lang="en-US"/>
          </a:p>
        </p:txBody>
      </p:sp>
      <p:sp>
        <p:nvSpPr>
          <p:cNvPr id="31" name="Picture Placeholder 5"/>
          <p:cNvSpPr>
            <a:spLocks noGrp="1"/>
          </p:cNvSpPr>
          <p:nvPr>
            <p:ph type="pic" sz="quarter" idx="36"/>
          </p:nvPr>
        </p:nvSpPr>
        <p:spPr>
          <a:xfrm>
            <a:off x="633413" y="2101484"/>
            <a:ext cx="1176337" cy="1190625"/>
          </a:xfrm>
        </p:spPr>
        <p:txBody>
          <a:bodyPr/>
          <a:lstStyle/>
          <a:p>
            <a:endParaRPr lang="en-US"/>
          </a:p>
        </p:txBody>
      </p:sp>
      <p:sp>
        <p:nvSpPr>
          <p:cNvPr id="32" name="Picture Placeholder 5"/>
          <p:cNvSpPr>
            <a:spLocks noGrp="1"/>
          </p:cNvSpPr>
          <p:nvPr>
            <p:ph type="pic" sz="quarter" idx="37"/>
          </p:nvPr>
        </p:nvSpPr>
        <p:spPr>
          <a:xfrm>
            <a:off x="1864336" y="2101484"/>
            <a:ext cx="1176337" cy="1190625"/>
          </a:xfrm>
        </p:spPr>
        <p:txBody>
          <a:bodyPr/>
          <a:lstStyle/>
          <a:p>
            <a:endParaRPr lang="en-US"/>
          </a:p>
        </p:txBody>
      </p:sp>
      <p:sp>
        <p:nvSpPr>
          <p:cNvPr id="33" name="Picture Placeholder 5"/>
          <p:cNvSpPr>
            <a:spLocks noGrp="1"/>
          </p:cNvSpPr>
          <p:nvPr>
            <p:ph type="pic" sz="quarter" idx="38"/>
          </p:nvPr>
        </p:nvSpPr>
        <p:spPr>
          <a:xfrm>
            <a:off x="3095259" y="2101484"/>
            <a:ext cx="1176337" cy="1190625"/>
          </a:xfrm>
        </p:spPr>
        <p:txBody>
          <a:bodyPr/>
          <a:lstStyle/>
          <a:p>
            <a:endParaRPr lang="en-US"/>
          </a:p>
        </p:txBody>
      </p:sp>
      <p:sp>
        <p:nvSpPr>
          <p:cNvPr id="34" name="Picture Placeholder 5"/>
          <p:cNvSpPr>
            <a:spLocks noGrp="1"/>
          </p:cNvSpPr>
          <p:nvPr>
            <p:ph type="pic" sz="quarter" idx="39"/>
          </p:nvPr>
        </p:nvSpPr>
        <p:spPr>
          <a:xfrm>
            <a:off x="633413" y="3336315"/>
            <a:ext cx="1176337" cy="1190625"/>
          </a:xfrm>
        </p:spPr>
        <p:txBody>
          <a:bodyPr/>
          <a:lstStyle/>
          <a:p>
            <a:endParaRPr lang="en-US"/>
          </a:p>
        </p:txBody>
      </p:sp>
      <p:sp>
        <p:nvSpPr>
          <p:cNvPr id="35" name="Picture Placeholder 5"/>
          <p:cNvSpPr>
            <a:spLocks noGrp="1"/>
          </p:cNvSpPr>
          <p:nvPr>
            <p:ph type="pic" sz="quarter" idx="40"/>
          </p:nvPr>
        </p:nvSpPr>
        <p:spPr>
          <a:xfrm>
            <a:off x="1864336" y="3336315"/>
            <a:ext cx="1176337" cy="1190625"/>
          </a:xfrm>
        </p:spPr>
        <p:txBody>
          <a:bodyPr/>
          <a:lstStyle/>
          <a:p>
            <a:endParaRPr lang="en-US"/>
          </a:p>
        </p:txBody>
      </p:sp>
      <p:sp>
        <p:nvSpPr>
          <p:cNvPr id="36" name="Picture Placeholder 5"/>
          <p:cNvSpPr>
            <a:spLocks noGrp="1"/>
          </p:cNvSpPr>
          <p:nvPr>
            <p:ph type="pic" sz="quarter" idx="41"/>
          </p:nvPr>
        </p:nvSpPr>
        <p:spPr>
          <a:xfrm>
            <a:off x="3095259" y="3336315"/>
            <a:ext cx="1176337" cy="1190625"/>
          </a:xfrm>
        </p:spPr>
        <p:txBody>
          <a:bodyPr/>
          <a:lstStyle/>
          <a:p>
            <a:endParaRPr lang="en-US"/>
          </a:p>
        </p:txBody>
      </p:sp>
    </p:spTree>
    <p:extLst>
      <p:ext uri="{BB962C8B-B14F-4D97-AF65-F5344CB8AC3E}">
        <p14:creationId xmlns:p14="http://schemas.microsoft.com/office/powerpoint/2010/main" val="423892033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1599" y="114471"/>
            <a:ext cx="3991386"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a:xfrm>
            <a:off x="4941599" y="4948575"/>
            <a:ext cx="149080" cy="194925"/>
          </a:xfrm>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a:xfrm>
            <a:off x="5232952" y="4948575"/>
            <a:ext cx="3086100" cy="194925"/>
          </a:xfrm>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4941599" y="1646714"/>
            <a:ext cx="3991386" cy="3207226"/>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4941598" y="1114383"/>
            <a:ext cx="3991387"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16" name="Picture Placeholder 3"/>
          <p:cNvSpPr>
            <a:spLocks noGrp="1"/>
          </p:cNvSpPr>
          <p:nvPr>
            <p:ph type="pic" sz="quarter" idx="25"/>
          </p:nvPr>
        </p:nvSpPr>
        <p:spPr>
          <a:xfrm>
            <a:off x="0" y="0"/>
            <a:ext cx="2697163" cy="5143500"/>
          </a:xfrm>
        </p:spPr>
        <p:txBody>
          <a:bodyPr/>
          <a:lstStyle/>
          <a:p>
            <a:endParaRPr lang="en-US"/>
          </a:p>
        </p:txBody>
      </p:sp>
    </p:spTree>
    <p:extLst>
      <p:ext uri="{BB962C8B-B14F-4D97-AF65-F5344CB8AC3E}">
        <p14:creationId xmlns:p14="http://schemas.microsoft.com/office/powerpoint/2010/main" val="61694142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Title Slide">
    <p:spTree>
      <p:nvGrpSpPr>
        <p:cNvPr id="1" name=""/>
        <p:cNvGrpSpPr/>
        <p:nvPr/>
      </p:nvGrpSpPr>
      <p:grpSpPr>
        <a:xfrm>
          <a:off x="0" y="0"/>
          <a:ext cx="0" cy="0"/>
          <a:chOff x="0" y="0"/>
          <a:chExt cx="0" cy="0"/>
        </a:xfrm>
      </p:grpSpPr>
      <p:sp>
        <p:nvSpPr>
          <p:cNvPr id="4" name="Picture Placeholder 3"/>
          <p:cNvSpPr>
            <a:spLocks noGrp="1"/>
          </p:cNvSpPr>
          <p:nvPr>
            <p:ph type="pic" sz="quarter" idx="25"/>
          </p:nvPr>
        </p:nvSpPr>
        <p:spPr>
          <a:xfrm>
            <a:off x="0" y="0"/>
            <a:ext cx="9144000" cy="5143500"/>
          </a:xfrm>
        </p:spPr>
        <p:txBody>
          <a:bodyPr/>
          <a:lstStyle/>
          <a:p>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a:t>NCR Confidential - Internal Use Only</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15E75599-F226-4498-B6FE-C5B74A81B250}" type="slidenum">
              <a:rPr lang="en-US" smtClean="0"/>
              <a:pPr/>
              <a:t>‹#›</a:t>
            </a:fld>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chemeClr val="bg1"/>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243571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dient_Picture with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a:t>NCR Confidential - Internal Use Only</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15E75599-F226-4498-B6FE-C5B74A81B250}" type="slidenum">
              <a:rPr lang="en-US" smtClean="0"/>
              <a:pPr/>
              <a:t>‹#›</a:t>
            </a:fld>
            <a:endParaRPr lang="en-US" dirty="0"/>
          </a:p>
        </p:txBody>
      </p:sp>
      <p:sp>
        <p:nvSpPr>
          <p:cNvPr id="2" name="Title 1"/>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7"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chemeClr val="bg1">
                    <a:lumMod val="9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3653890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Basic layout +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953" y="1736804"/>
            <a:ext cx="3798629" cy="1227136"/>
          </a:xfrm>
        </p:spPr>
        <p:txBody>
          <a:bodyPr>
            <a:normAutofit/>
          </a:bodyPr>
          <a:lstStyle>
            <a:lvl1pPr algn="r">
              <a:lnSpc>
                <a:spcPct val="90000"/>
              </a:lnSpc>
              <a:defRPr sz="3200">
                <a:solidFill>
                  <a:srgbClr val="1B1E1F"/>
                </a:solidFill>
              </a:defRPr>
            </a:lvl1pPr>
          </a:lstStyle>
          <a:p>
            <a:r>
              <a:rPr lang="en-US" dirty="0"/>
              <a:t>Click to edit</a:t>
            </a:r>
            <a:br>
              <a:rPr lang="en-US" dirty="0"/>
            </a:br>
            <a:r>
              <a:rPr lang="en-US" dirty="0"/>
              <a:t>Master title style</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
        <p:nvSpPr>
          <p:cNvPr id="4" name="AutoShape 3"/>
          <p:cNvSpPr>
            <a:spLocks noChangeAspect="1" noChangeArrowheads="1" noTextEdit="1"/>
          </p:cNvSpPr>
          <p:nvPr userDrawn="1"/>
        </p:nvSpPr>
        <p:spPr bwMode="auto">
          <a:xfrm>
            <a:off x="4676776" y="1790701"/>
            <a:ext cx="1703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51067"/>
          <a:stretch/>
        </p:blipFill>
        <p:spPr>
          <a:xfrm>
            <a:off x="4669536" y="1977400"/>
            <a:ext cx="4474464" cy="745945"/>
          </a:xfrm>
          <a:prstGeom prst="rect">
            <a:avLst/>
          </a:prstGeom>
        </p:spPr>
      </p:pic>
    </p:spTree>
    <p:extLst>
      <p:ext uri="{BB962C8B-B14F-4D97-AF65-F5344CB8AC3E}">
        <p14:creationId xmlns:p14="http://schemas.microsoft.com/office/powerpoint/2010/main" val="396784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 subhead - body text">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chorCtr="0"/>
          <a:lstStyle>
            <a:lvl1pPr>
              <a:defRPr>
                <a:solidFill>
                  <a:srgbClr val="1B1E1F"/>
                </a:solidFill>
              </a:defRPr>
            </a:lvl1pPr>
          </a:lstStyle>
          <a:p>
            <a:r>
              <a:rPr lang="en-US" dirty="0"/>
              <a:t>Click to edit Master title style</a:t>
            </a:r>
          </a:p>
        </p:txBody>
      </p:sp>
      <p:sp>
        <p:nvSpPr>
          <p:cNvPr id="3"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rgbClr val="1B1E1F"/>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7" name="Content Placeholder 6"/>
          <p:cNvSpPr>
            <a:spLocks noGrp="1"/>
          </p:cNvSpPr>
          <p:nvPr>
            <p:ph sz="quarter" idx="25"/>
          </p:nvPr>
        </p:nvSpPr>
        <p:spPr>
          <a:xfrm>
            <a:off x="628650" y="1589314"/>
            <a:ext cx="8259763" cy="3179536"/>
          </a:xfrm>
        </p:spPr>
        <p:txBody>
          <a:bodyPr/>
          <a:lstStyle>
            <a:lvl1pPr>
              <a:defRPr>
                <a:solidFill>
                  <a:srgbClr val="1B1E1F"/>
                </a:solidFill>
              </a:defRPr>
            </a:lvl1pPr>
            <a:lvl2pPr>
              <a:defRPr>
                <a:solidFill>
                  <a:srgbClr val="1B1E1F"/>
                </a:solidFill>
              </a:defRPr>
            </a:lvl2pPr>
            <a:lvl3pPr>
              <a:defRPr>
                <a:solidFill>
                  <a:srgbClr val="1B1E1F"/>
                </a:solidFill>
              </a:defRPr>
            </a:lvl3pPr>
            <a:lvl4pPr>
              <a:defRPr>
                <a:solidFill>
                  <a:srgbClr val="1B1E1F"/>
                </a:solidFill>
              </a:defRPr>
            </a:lvl4pPr>
            <a:lvl5pPr>
              <a:defRPr>
                <a:solidFill>
                  <a:srgbClr val="1B1E1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2908265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3979859"/>
            <a:ext cx="5195238" cy="711713"/>
          </a:xfrm>
          <a:prstGeom prst="rect">
            <a:avLst/>
          </a:prstGeom>
        </p:spPr>
        <p:txBody>
          <a:bodyPr/>
          <a:lstStyle>
            <a:lvl1pPr marL="0" indent="0">
              <a:lnSpc>
                <a:spcPts val="2000"/>
              </a:lnSpc>
              <a:buNone/>
              <a:defRPr sz="1800" spc="-30" baseline="0">
                <a:solidFill>
                  <a:schemeClr val="bg1"/>
                </a:solidFill>
              </a:defRPr>
            </a:lvl1pPr>
          </a:lstStyle>
          <a:p>
            <a:pPr lvl="0"/>
            <a:r>
              <a:rPr lang="en-US" dirty="0"/>
              <a:t>Click to edit Master text styles</a:t>
            </a: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cxnSp>
        <p:nvCxnSpPr>
          <p:cNvPr id="9" name="Straight Connector 8"/>
          <p:cNvCxnSpPr/>
          <p:nvPr userDrawn="1"/>
        </p:nvCxnSpPr>
        <p:spPr>
          <a:xfrm>
            <a:off x="634643" y="3607027"/>
            <a:ext cx="771554"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633729"/>
            <a:ext cx="5785207" cy="1626322"/>
          </a:xfrm>
          <a:prstGeom prst="rect">
            <a:avLst/>
          </a:prstGeom>
        </p:spPr>
        <p:txBody>
          <a:bodyPr anchor="b" anchorCtr="0">
            <a:normAutofit/>
          </a:bodyPr>
          <a:lstStyle>
            <a:lvl1pPr marL="0" indent="0">
              <a:lnSpc>
                <a:spcPct val="100000"/>
              </a:lnSpc>
              <a:buNone/>
              <a:defRPr sz="4800" cap="none" spc="40"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892" y="4227011"/>
            <a:ext cx="731045" cy="731045"/>
          </a:xfrm>
          <a:prstGeom prst="rect">
            <a:avLst/>
          </a:prstGeom>
        </p:spPr>
      </p:pic>
    </p:spTree>
    <p:extLst>
      <p:ext uri="{BB962C8B-B14F-4D97-AF65-F5344CB8AC3E}">
        <p14:creationId xmlns:p14="http://schemas.microsoft.com/office/powerpoint/2010/main" val="253587247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Cover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6C6BF-C026-47DA-A02E-2592BF359BF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3979859"/>
            <a:ext cx="5195238" cy="711713"/>
          </a:xfrm>
          <a:prstGeom prst="rect">
            <a:avLst/>
          </a:prstGeom>
        </p:spPr>
        <p:txBody>
          <a:bodyPr/>
          <a:lstStyle>
            <a:lvl1pPr marL="0" indent="0">
              <a:lnSpc>
                <a:spcPts val="2000"/>
              </a:lnSpc>
              <a:buNone/>
              <a:defRPr sz="1800" spc="-30" baseline="0">
                <a:solidFill>
                  <a:schemeClr val="tx1">
                    <a:lumMod val="85000"/>
                    <a:lumOff val="15000"/>
                  </a:schemeClr>
                </a:solidFill>
              </a:defRPr>
            </a:lvl1pPr>
          </a:lstStyle>
          <a:p>
            <a:pPr lvl="0"/>
            <a:r>
              <a:rPr lang="en-US" dirty="0"/>
              <a:t>Click to edit Master text styles</a:t>
            </a: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tx1">
                    <a:lumMod val="85000"/>
                    <a:lumOff val="15000"/>
                  </a:schemeClr>
                </a:solidFill>
              </a:defRPr>
            </a:lvl1pPr>
          </a:lstStyle>
          <a:p>
            <a:pPr defTabSz="914400" fontAlgn="auto">
              <a:spcBef>
                <a:spcPts val="0"/>
              </a:spcBef>
              <a:spcAft>
                <a:spcPts val="0"/>
              </a:spcAft>
              <a:defRPr/>
            </a:pPr>
            <a:r>
              <a:rPr lang="en-US" kern="0"/>
              <a:t>NCR Confidential - Internal Use Only</a:t>
            </a:r>
            <a:endParaRPr lang="en-US" kern="0" dirty="0"/>
          </a:p>
        </p:txBody>
      </p:sp>
      <p:cxnSp>
        <p:nvCxnSpPr>
          <p:cNvPr id="9" name="Straight Connector 8"/>
          <p:cNvCxnSpPr/>
          <p:nvPr userDrawn="1"/>
        </p:nvCxnSpPr>
        <p:spPr>
          <a:xfrm>
            <a:off x="634643" y="3607027"/>
            <a:ext cx="771554"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633729"/>
            <a:ext cx="5785207" cy="1626322"/>
          </a:xfrm>
          <a:prstGeom prst="rect">
            <a:avLst/>
          </a:prstGeom>
        </p:spPr>
        <p:txBody>
          <a:bodyPr anchor="b" anchorCtr="0">
            <a:normAutofit/>
          </a:bodyPr>
          <a:lstStyle>
            <a:lvl1pPr marL="0" indent="0">
              <a:lnSpc>
                <a:spcPct val="100000"/>
              </a:lnSpc>
              <a:buNone/>
              <a:defRPr sz="4800" cap="none" spc="40" baseline="0">
                <a:solidFill>
                  <a:srgbClr val="1B1E1F"/>
                </a:solidFill>
                <a:latin typeface="+mj-lt"/>
                <a:cs typeface="Open Sans" panose="020B0604020202020204" charset="0"/>
              </a:defRPr>
            </a:lvl1pPr>
          </a:lstStyle>
          <a:p>
            <a:pPr lvl="0"/>
            <a:r>
              <a:rPr lang="en-US" dirty="0"/>
              <a:t>NCR master template</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9892" y="4227011"/>
            <a:ext cx="731045" cy="731045"/>
          </a:xfrm>
          <a:prstGeom prst="rect">
            <a:avLst/>
          </a:prstGeom>
        </p:spPr>
      </p:pic>
    </p:spTree>
    <p:extLst>
      <p:ext uri="{BB962C8B-B14F-4D97-AF65-F5344CB8AC3E}">
        <p14:creationId xmlns:p14="http://schemas.microsoft.com/office/powerpoint/2010/main" val="159175264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Cover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3979859"/>
            <a:ext cx="5195238" cy="711713"/>
          </a:xfrm>
          <a:prstGeom prst="rect">
            <a:avLst/>
          </a:prstGeom>
        </p:spPr>
        <p:txBody>
          <a:bodyPr/>
          <a:lstStyle>
            <a:lvl1pPr marL="0" indent="0">
              <a:lnSpc>
                <a:spcPts val="2000"/>
              </a:lnSpc>
              <a:buNone/>
              <a:defRPr sz="1800" spc="-30" baseline="0">
                <a:solidFill>
                  <a:schemeClr val="bg1"/>
                </a:solidFill>
              </a:defRPr>
            </a:lvl1pPr>
          </a:lstStyle>
          <a:p>
            <a:pPr lvl="0"/>
            <a:r>
              <a:rPr lang="en-US" dirty="0"/>
              <a:t>Click to edit Master text styles</a:t>
            </a: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cxnSp>
        <p:nvCxnSpPr>
          <p:cNvPr id="9" name="Straight Connector 8"/>
          <p:cNvCxnSpPr/>
          <p:nvPr userDrawn="1"/>
        </p:nvCxnSpPr>
        <p:spPr>
          <a:xfrm>
            <a:off x="634643" y="3607027"/>
            <a:ext cx="771554"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633729"/>
            <a:ext cx="5785207" cy="1626322"/>
          </a:xfrm>
          <a:prstGeom prst="rect">
            <a:avLst/>
          </a:prstGeom>
        </p:spPr>
        <p:txBody>
          <a:bodyPr anchor="b" anchorCtr="0">
            <a:normAutofit/>
          </a:bodyPr>
          <a:lstStyle>
            <a:lvl1pPr marL="0" indent="0">
              <a:lnSpc>
                <a:spcPct val="100000"/>
              </a:lnSpc>
              <a:buNone/>
              <a:defRPr sz="4800" cap="none" spc="40"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grpSp>
        <p:nvGrpSpPr>
          <p:cNvPr id="8" name="Group 7">
            <a:extLst>
              <a:ext uri="{FF2B5EF4-FFF2-40B4-BE49-F238E27FC236}">
                <a16:creationId xmlns:a16="http://schemas.microsoft.com/office/drawing/2014/main" id="{5E1ED7F6-AA98-4583-A795-8C0828A2305D}"/>
              </a:ext>
            </a:extLst>
          </p:cNvPr>
          <p:cNvGrpSpPr/>
          <p:nvPr userDrawn="1"/>
        </p:nvGrpSpPr>
        <p:grpSpPr>
          <a:xfrm>
            <a:off x="8224651" y="4227011"/>
            <a:ext cx="731520" cy="731045"/>
            <a:chOff x="8451348" y="4227622"/>
            <a:chExt cx="731520" cy="731045"/>
          </a:xfrm>
        </p:grpSpPr>
        <p:sp>
          <p:nvSpPr>
            <p:cNvPr id="10" name="Rectangle 9">
              <a:extLst>
                <a:ext uri="{FF2B5EF4-FFF2-40B4-BE49-F238E27FC236}">
                  <a16:creationId xmlns:a16="http://schemas.microsoft.com/office/drawing/2014/main" id="{F7BE5207-E5B3-4723-A882-DF30A0123FEE}"/>
                </a:ext>
              </a:extLst>
            </p:cNvPr>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D124B5FC-B5CD-4099-ADDD-D04E6E39A506}"/>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pic>
        <p:nvPicPr>
          <p:cNvPr id="15" name="Picture 14">
            <a:extLst>
              <a:ext uri="{FF2B5EF4-FFF2-40B4-BE49-F238E27FC236}">
                <a16:creationId xmlns:a16="http://schemas.microsoft.com/office/drawing/2014/main" id="{59EF3995-88FD-4AE9-9DED-79D54CDF36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2830" y="4227011"/>
            <a:ext cx="731045" cy="731045"/>
          </a:xfrm>
          <a:prstGeom prst="rect">
            <a:avLst/>
          </a:prstGeom>
        </p:spPr>
      </p:pic>
    </p:spTree>
    <p:extLst>
      <p:ext uri="{BB962C8B-B14F-4D97-AF65-F5344CB8AC3E}">
        <p14:creationId xmlns:p14="http://schemas.microsoft.com/office/powerpoint/2010/main" val="361110844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Cover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6C6BF-C026-47DA-A02E-2592BF359BF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3979859"/>
            <a:ext cx="5195238" cy="711713"/>
          </a:xfrm>
          <a:prstGeom prst="rect">
            <a:avLst/>
          </a:prstGeom>
        </p:spPr>
        <p:txBody>
          <a:bodyPr/>
          <a:lstStyle>
            <a:lvl1pPr marL="0" indent="0">
              <a:lnSpc>
                <a:spcPts val="2000"/>
              </a:lnSpc>
              <a:buNone/>
              <a:defRPr sz="1800" spc="-30" baseline="0">
                <a:solidFill>
                  <a:schemeClr val="tx1">
                    <a:lumMod val="85000"/>
                    <a:lumOff val="15000"/>
                  </a:schemeClr>
                </a:solidFill>
              </a:defRPr>
            </a:lvl1pPr>
          </a:lstStyle>
          <a:p>
            <a:pPr lvl="0"/>
            <a:r>
              <a:rPr lang="en-US" dirty="0"/>
              <a:t>Click to edit Master text styles</a:t>
            </a: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tx1">
                    <a:lumMod val="85000"/>
                    <a:lumOff val="15000"/>
                  </a:schemeClr>
                </a:solidFill>
              </a:defRPr>
            </a:lvl1pPr>
          </a:lstStyle>
          <a:p>
            <a:pPr defTabSz="914400" fontAlgn="auto">
              <a:spcBef>
                <a:spcPts val="0"/>
              </a:spcBef>
              <a:spcAft>
                <a:spcPts val="0"/>
              </a:spcAft>
              <a:defRPr/>
            </a:pPr>
            <a:r>
              <a:rPr lang="en-US" kern="0"/>
              <a:t>NCR Confidential - Internal Use Only</a:t>
            </a:r>
            <a:endParaRPr lang="en-US" kern="0" dirty="0"/>
          </a:p>
        </p:txBody>
      </p:sp>
      <p:cxnSp>
        <p:nvCxnSpPr>
          <p:cNvPr id="9" name="Straight Connector 8"/>
          <p:cNvCxnSpPr/>
          <p:nvPr userDrawn="1"/>
        </p:nvCxnSpPr>
        <p:spPr>
          <a:xfrm>
            <a:off x="634643" y="3607027"/>
            <a:ext cx="771554"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633729"/>
            <a:ext cx="5785207" cy="1626322"/>
          </a:xfrm>
          <a:prstGeom prst="rect">
            <a:avLst/>
          </a:prstGeom>
        </p:spPr>
        <p:txBody>
          <a:bodyPr anchor="b" anchorCtr="0">
            <a:normAutofit/>
          </a:bodyPr>
          <a:lstStyle>
            <a:lvl1pPr marL="0" indent="0">
              <a:lnSpc>
                <a:spcPct val="100000"/>
              </a:lnSpc>
              <a:buNone/>
              <a:defRPr sz="4800" cap="none" spc="40" baseline="0">
                <a:solidFill>
                  <a:srgbClr val="1B1E1F"/>
                </a:solidFill>
                <a:latin typeface="+mj-lt"/>
                <a:cs typeface="Open Sans" panose="020B0604020202020204" charset="0"/>
              </a:defRPr>
            </a:lvl1pPr>
          </a:lstStyle>
          <a:p>
            <a:pPr lvl="0"/>
            <a:r>
              <a:rPr lang="en-US" dirty="0"/>
              <a:t>NCR master template</a:t>
            </a:r>
          </a:p>
        </p:txBody>
      </p:sp>
      <p:grpSp>
        <p:nvGrpSpPr>
          <p:cNvPr id="10" name="Group 9">
            <a:extLst>
              <a:ext uri="{FF2B5EF4-FFF2-40B4-BE49-F238E27FC236}">
                <a16:creationId xmlns:a16="http://schemas.microsoft.com/office/drawing/2014/main" id="{5FDB8945-1DF1-4610-A4B3-59DD2249A39C}"/>
              </a:ext>
            </a:extLst>
          </p:cNvPr>
          <p:cNvGrpSpPr/>
          <p:nvPr userDrawn="1"/>
        </p:nvGrpSpPr>
        <p:grpSpPr>
          <a:xfrm>
            <a:off x="8224651" y="4227011"/>
            <a:ext cx="731520" cy="731045"/>
            <a:chOff x="8451348" y="4227622"/>
            <a:chExt cx="731520" cy="731045"/>
          </a:xfrm>
        </p:grpSpPr>
        <p:sp>
          <p:nvSpPr>
            <p:cNvPr id="11" name="Rectangle 10">
              <a:extLst>
                <a:ext uri="{FF2B5EF4-FFF2-40B4-BE49-F238E27FC236}">
                  <a16:creationId xmlns:a16="http://schemas.microsoft.com/office/drawing/2014/main" id="{8FA9DF0E-A2ED-4B35-A2F5-B05551CA3407}"/>
                </a:ext>
              </a:extLst>
            </p:cNvPr>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25FCA40C-198F-4895-94A9-D4C88350F8F5}"/>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pic>
        <p:nvPicPr>
          <p:cNvPr id="15" name="Picture 14">
            <a:extLst>
              <a:ext uri="{FF2B5EF4-FFF2-40B4-BE49-F238E27FC236}">
                <a16:creationId xmlns:a16="http://schemas.microsoft.com/office/drawing/2014/main" id="{80460AA4-9F3C-4810-9C34-9FD1E58DD2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2830" y="4227011"/>
            <a:ext cx="731045" cy="731045"/>
          </a:xfrm>
          <a:prstGeom prst="rect">
            <a:avLst/>
          </a:prstGeom>
        </p:spPr>
      </p:pic>
    </p:spTree>
    <p:extLst>
      <p:ext uri="{BB962C8B-B14F-4D97-AF65-F5344CB8AC3E}">
        <p14:creationId xmlns:p14="http://schemas.microsoft.com/office/powerpoint/2010/main" val="132833052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ver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6C6BF-C026-47DA-A02E-2592BF359BF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2356466"/>
            <a:ext cx="5195238" cy="711713"/>
          </a:xfrm>
          <a:prstGeom prst="rect">
            <a:avLst/>
          </a:prstGeom>
        </p:spPr>
        <p:txBody>
          <a:bodyPr/>
          <a:lstStyle>
            <a:lvl1pPr marL="0" indent="0">
              <a:lnSpc>
                <a:spcPts val="2000"/>
              </a:lnSpc>
              <a:buNone/>
              <a:defRPr sz="1800" spc="-30" baseline="0">
                <a:solidFill>
                  <a:schemeClr val="tx1">
                    <a:lumMod val="85000"/>
                    <a:lumOff val="15000"/>
                  </a:schemeClr>
                </a:solidFill>
                <a:latin typeface="Raleway" panose="020B0503030101060003" pitchFamily="34" charset="0"/>
              </a:defRPr>
            </a:lvl1pPr>
          </a:lstStyle>
          <a:p>
            <a:pPr lvl="0"/>
            <a:r>
              <a:rPr lang="en-US" dirty="0"/>
              <a:t>Click to edit Master text styles</a:t>
            </a:r>
          </a:p>
        </p:txBody>
      </p:sp>
      <p:sp>
        <p:nvSpPr>
          <p:cNvPr id="7" name="Footer Placeholder 7"/>
          <p:cNvSpPr>
            <a:spLocks noGrp="1"/>
          </p:cNvSpPr>
          <p:nvPr>
            <p:ph type="ftr" sz="quarter" idx="3"/>
          </p:nvPr>
        </p:nvSpPr>
        <p:spPr>
          <a:xfrm>
            <a:off x="634643" y="4682294"/>
            <a:ext cx="4095914" cy="194925"/>
          </a:xfrm>
          <a:prstGeom prst="rect">
            <a:avLst/>
          </a:prstGeom>
        </p:spPr>
        <p:txBody>
          <a:bodyPr vert="horz" lIns="0" tIns="45720" rIns="91440" bIns="45720" rtlCol="0" anchor="ctr"/>
          <a:lstStyle>
            <a:lvl1pPr algn="l">
              <a:defRPr sz="600">
                <a:solidFill>
                  <a:schemeClr val="tx1">
                    <a:lumMod val="85000"/>
                    <a:lumOff val="15000"/>
                  </a:schemeClr>
                </a:solidFill>
              </a:defRPr>
            </a:lvl1pPr>
          </a:lstStyle>
          <a:p>
            <a:pPr defTabSz="914400" fontAlgn="auto">
              <a:spcBef>
                <a:spcPts val="0"/>
              </a:spcBef>
              <a:spcAft>
                <a:spcPts val="0"/>
              </a:spcAft>
              <a:defRPr/>
            </a:pPr>
            <a:r>
              <a:rPr lang="en-US" kern="0"/>
              <a:t>NCR Confidential - Internal Use Only</a:t>
            </a:r>
            <a:endParaRPr lang="en-US" kern="0" dirty="0"/>
          </a:p>
        </p:txBody>
      </p:sp>
      <p:cxnSp>
        <p:nvCxnSpPr>
          <p:cNvPr id="9" name="Straight Connector 8"/>
          <p:cNvCxnSpPr/>
          <p:nvPr userDrawn="1"/>
        </p:nvCxnSpPr>
        <p:spPr>
          <a:xfrm>
            <a:off x="634643" y="2059288"/>
            <a:ext cx="771554"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97750"/>
            <a:ext cx="5785207" cy="1626322"/>
          </a:xfrm>
          <a:prstGeom prst="rect">
            <a:avLst/>
          </a:prstGeom>
        </p:spPr>
        <p:txBody>
          <a:bodyPr anchor="b" anchorCtr="0">
            <a:normAutofit/>
          </a:bodyPr>
          <a:lstStyle>
            <a:lvl1pPr marL="0" indent="0">
              <a:lnSpc>
                <a:spcPts val="3800"/>
              </a:lnSpc>
              <a:spcBef>
                <a:spcPts val="0"/>
              </a:spcBef>
              <a:buNone/>
              <a:defRPr sz="3400" cap="none" spc="40" baseline="0">
                <a:solidFill>
                  <a:srgbClr val="1B1E1F"/>
                </a:solidFill>
                <a:latin typeface="+mj-lt"/>
                <a:cs typeface="Open Sans" panose="020B0604020202020204" charset="0"/>
              </a:defRPr>
            </a:lvl1pPr>
          </a:lstStyle>
          <a:p>
            <a:pPr lvl="0"/>
            <a:r>
              <a:rPr lang="en-US" dirty="0"/>
              <a:t>NCR runs</a:t>
            </a:r>
          </a:p>
          <a:p>
            <a:pPr lvl="0"/>
            <a:r>
              <a:rPr lang="en-US" dirty="0"/>
              <a:t>your operations</a:t>
            </a:r>
          </a:p>
        </p:txBody>
      </p:sp>
      <p:pic>
        <p:nvPicPr>
          <p:cNvPr id="10" name="Picture 9">
            <a:extLst>
              <a:ext uri="{FF2B5EF4-FFF2-40B4-BE49-F238E27FC236}">
                <a16:creationId xmlns:a16="http://schemas.microsoft.com/office/drawing/2014/main" id="{785A1D1B-9174-4EDE-952F-7068B0F64D9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 b="3543"/>
          <a:stretch/>
        </p:blipFill>
        <p:spPr>
          <a:xfrm rot="5400000">
            <a:off x="4452276" y="455886"/>
            <a:ext cx="239448" cy="9144000"/>
          </a:xfrm>
          <a:prstGeom prst="rect">
            <a:avLst/>
          </a:prstGeom>
        </p:spPr>
      </p:pic>
      <p:grpSp>
        <p:nvGrpSpPr>
          <p:cNvPr id="18" name="Group 17">
            <a:extLst>
              <a:ext uri="{FF2B5EF4-FFF2-40B4-BE49-F238E27FC236}">
                <a16:creationId xmlns:a16="http://schemas.microsoft.com/office/drawing/2014/main" id="{53B5DB15-F525-46F9-96D4-065A8A81AA97}"/>
              </a:ext>
            </a:extLst>
          </p:cNvPr>
          <p:cNvGrpSpPr/>
          <p:nvPr userDrawn="1"/>
        </p:nvGrpSpPr>
        <p:grpSpPr>
          <a:xfrm>
            <a:off x="8260211" y="177927"/>
            <a:ext cx="731520" cy="731045"/>
            <a:chOff x="8451348" y="4227622"/>
            <a:chExt cx="731520" cy="731045"/>
          </a:xfrm>
        </p:grpSpPr>
        <p:sp>
          <p:nvSpPr>
            <p:cNvPr id="19" name="Rectangle 18">
              <a:extLst>
                <a:ext uri="{FF2B5EF4-FFF2-40B4-BE49-F238E27FC236}">
                  <a16:creationId xmlns:a16="http://schemas.microsoft.com/office/drawing/2014/main" id="{C82AAD2E-B938-470D-B3E7-63A8CBA016DF}"/>
                </a:ext>
              </a:extLst>
            </p:cNvPr>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20" name="Rectangle 19">
              <a:extLst>
                <a:ext uri="{FF2B5EF4-FFF2-40B4-BE49-F238E27FC236}">
                  <a16:creationId xmlns:a16="http://schemas.microsoft.com/office/drawing/2014/main" id="{836811F1-5E65-48A6-8F06-667730C99BDB}"/>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pic>
        <p:nvPicPr>
          <p:cNvPr id="21" name="Picture 20">
            <a:extLst>
              <a:ext uri="{FF2B5EF4-FFF2-40B4-BE49-F238E27FC236}">
                <a16:creationId xmlns:a16="http://schemas.microsoft.com/office/drawing/2014/main" id="{6496AC94-ACFF-4CF3-BE38-A27909517D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6790" y="177927"/>
            <a:ext cx="731045" cy="731045"/>
          </a:xfrm>
          <a:prstGeom prst="rect">
            <a:avLst/>
          </a:prstGeom>
        </p:spPr>
      </p:pic>
      <p:pic>
        <p:nvPicPr>
          <p:cNvPr id="13" name="Picture 12">
            <a:extLst>
              <a:ext uri="{FF2B5EF4-FFF2-40B4-BE49-F238E27FC236}">
                <a16:creationId xmlns:a16="http://schemas.microsoft.com/office/drawing/2014/main" id="{CEC8E08E-AE4C-40C9-9FE7-03894AADBABC}"/>
              </a:ext>
            </a:extLst>
          </p:cNvPr>
          <p:cNvPicPr>
            <a:picLocks noChangeAspect="1"/>
          </p:cNvPicPr>
          <p:nvPr userDrawn="1"/>
        </p:nvPicPr>
        <p:blipFill rotWithShape="1">
          <a:blip r:embed="rId6"/>
          <a:srcRect b="8520"/>
          <a:stretch/>
        </p:blipFill>
        <p:spPr>
          <a:xfrm>
            <a:off x="4179334" y="742950"/>
            <a:ext cx="4095914" cy="4400547"/>
          </a:xfrm>
          <a:prstGeom prst="rect">
            <a:avLst/>
          </a:prstGeom>
        </p:spPr>
      </p:pic>
      <p:cxnSp>
        <p:nvCxnSpPr>
          <p:cNvPr id="14" name="Straight Connector 13">
            <a:extLst>
              <a:ext uri="{FF2B5EF4-FFF2-40B4-BE49-F238E27FC236}">
                <a16:creationId xmlns:a16="http://schemas.microsoft.com/office/drawing/2014/main" id="{E2081B2A-8FB8-487C-A2DE-3FB62319C1EB}"/>
              </a:ext>
            </a:extLst>
          </p:cNvPr>
          <p:cNvCxnSpPr/>
          <p:nvPr userDrawn="1"/>
        </p:nvCxnSpPr>
        <p:spPr>
          <a:xfrm>
            <a:off x="8168640" y="154940"/>
            <a:ext cx="0" cy="787400"/>
          </a:xfrm>
          <a:prstGeom prst="line">
            <a:avLst/>
          </a:prstGeom>
          <a:noFill/>
          <a:ln w="1905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2719552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over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6C6BF-C026-47DA-A02E-2592BF359BF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2356466"/>
            <a:ext cx="5195238" cy="711713"/>
          </a:xfrm>
          <a:prstGeom prst="rect">
            <a:avLst/>
          </a:prstGeom>
        </p:spPr>
        <p:txBody>
          <a:bodyPr/>
          <a:lstStyle>
            <a:lvl1pPr marL="0" indent="0">
              <a:lnSpc>
                <a:spcPts val="2000"/>
              </a:lnSpc>
              <a:buNone/>
              <a:defRPr sz="1800" spc="-30" baseline="0">
                <a:solidFill>
                  <a:schemeClr val="tx1">
                    <a:lumMod val="85000"/>
                    <a:lumOff val="15000"/>
                  </a:schemeClr>
                </a:solidFill>
                <a:latin typeface="Raleway" panose="020B0503030101060003" pitchFamily="34" charset="0"/>
              </a:defRPr>
            </a:lvl1pPr>
          </a:lstStyle>
          <a:p>
            <a:pPr lvl="0"/>
            <a:r>
              <a:rPr lang="en-US" dirty="0"/>
              <a:t>Click to edit Master text styles</a:t>
            </a:r>
          </a:p>
        </p:txBody>
      </p:sp>
      <p:sp>
        <p:nvSpPr>
          <p:cNvPr id="7" name="Footer Placeholder 7"/>
          <p:cNvSpPr>
            <a:spLocks noGrp="1"/>
          </p:cNvSpPr>
          <p:nvPr>
            <p:ph type="ftr" sz="quarter" idx="3"/>
          </p:nvPr>
        </p:nvSpPr>
        <p:spPr>
          <a:xfrm>
            <a:off x="634643" y="4682294"/>
            <a:ext cx="4095914" cy="194925"/>
          </a:xfrm>
          <a:prstGeom prst="rect">
            <a:avLst/>
          </a:prstGeom>
        </p:spPr>
        <p:txBody>
          <a:bodyPr vert="horz" lIns="0" tIns="45720" rIns="91440" bIns="45720" rtlCol="0" anchor="ctr"/>
          <a:lstStyle>
            <a:lvl1pPr algn="l">
              <a:defRPr sz="600">
                <a:solidFill>
                  <a:schemeClr val="tx1">
                    <a:lumMod val="85000"/>
                    <a:lumOff val="15000"/>
                  </a:schemeClr>
                </a:solidFill>
              </a:defRPr>
            </a:lvl1pPr>
          </a:lstStyle>
          <a:p>
            <a:pPr defTabSz="914400" fontAlgn="auto">
              <a:spcBef>
                <a:spcPts val="0"/>
              </a:spcBef>
              <a:spcAft>
                <a:spcPts val="0"/>
              </a:spcAft>
              <a:defRPr/>
            </a:pPr>
            <a:r>
              <a:rPr lang="en-US" kern="0"/>
              <a:t>NCR Confidential - Internal Use Only</a:t>
            </a:r>
            <a:endParaRPr lang="en-US" kern="0" dirty="0"/>
          </a:p>
        </p:txBody>
      </p:sp>
      <p:cxnSp>
        <p:nvCxnSpPr>
          <p:cNvPr id="9" name="Straight Connector 8"/>
          <p:cNvCxnSpPr/>
          <p:nvPr userDrawn="1"/>
        </p:nvCxnSpPr>
        <p:spPr>
          <a:xfrm>
            <a:off x="634643" y="2059288"/>
            <a:ext cx="771554"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97750"/>
            <a:ext cx="5785207" cy="1626322"/>
          </a:xfrm>
          <a:prstGeom prst="rect">
            <a:avLst/>
          </a:prstGeom>
        </p:spPr>
        <p:txBody>
          <a:bodyPr anchor="b" anchorCtr="0">
            <a:normAutofit/>
          </a:bodyPr>
          <a:lstStyle>
            <a:lvl1pPr marL="0" indent="0">
              <a:lnSpc>
                <a:spcPts val="3800"/>
              </a:lnSpc>
              <a:spcBef>
                <a:spcPts val="0"/>
              </a:spcBef>
              <a:buNone/>
              <a:defRPr sz="3400" cap="none" spc="40" baseline="0">
                <a:solidFill>
                  <a:srgbClr val="1B1E1F"/>
                </a:solidFill>
                <a:latin typeface="+mj-lt"/>
                <a:cs typeface="Open Sans" panose="020B0604020202020204" charset="0"/>
              </a:defRPr>
            </a:lvl1pPr>
          </a:lstStyle>
          <a:p>
            <a:pPr lvl="0"/>
            <a:r>
              <a:rPr lang="en-US" dirty="0"/>
              <a:t>NCR runs</a:t>
            </a:r>
          </a:p>
          <a:p>
            <a:pPr lvl="0"/>
            <a:r>
              <a:rPr lang="en-US" dirty="0"/>
              <a:t>your operations</a:t>
            </a:r>
          </a:p>
        </p:txBody>
      </p:sp>
      <p:pic>
        <p:nvPicPr>
          <p:cNvPr id="10" name="Picture 9">
            <a:extLst>
              <a:ext uri="{FF2B5EF4-FFF2-40B4-BE49-F238E27FC236}">
                <a16:creationId xmlns:a16="http://schemas.microsoft.com/office/drawing/2014/main" id="{785A1D1B-9174-4EDE-952F-7068B0F64D9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 b="3543"/>
          <a:stretch/>
        </p:blipFill>
        <p:spPr>
          <a:xfrm rot="5400000">
            <a:off x="4452276" y="455886"/>
            <a:ext cx="239448" cy="9144000"/>
          </a:xfrm>
          <a:prstGeom prst="rect">
            <a:avLst/>
          </a:prstGeom>
        </p:spPr>
      </p:pic>
      <p:pic>
        <p:nvPicPr>
          <p:cNvPr id="21" name="Picture 20">
            <a:extLst>
              <a:ext uri="{FF2B5EF4-FFF2-40B4-BE49-F238E27FC236}">
                <a16:creationId xmlns:a16="http://schemas.microsoft.com/office/drawing/2014/main" id="{6496AC94-ACFF-4CF3-BE38-A27909517D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6790" y="177927"/>
            <a:ext cx="731045" cy="731045"/>
          </a:xfrm>
          <a:prstGeom prst="rect">
            <a:avLst/>
          </a:prstGeom>
        </p:spPr>
      </p:pic>
      <p:pic>
        <p:nvPicPr>
          <p:cNvPr id="14" name="Picture 13">
            <a:extLst>
              <a:ext uri="{FF2B5EF4-FFF2-40B4-BE49-F238E27FC236}">
                <a16:creationId xmlns:a16="http://schemas.microsoft.com/office/drawing/2014/main" id="{FBE76061-3C19-4A93-9233-2772F17DCA03}"/>
              </a:ext>
            </a:extLst>
          </p:cNvPr>
          <p:cNvPicPr>
            <a:picLocks noChangeAspect="1"/>
          </p:cNvPicPr>
          <p:nvPr userDrawn="1"/>
        </p:nvPicPr>
        <p:blipFill rotWithShape="1">
          <a:blip r:embed="rId6"/>
          <a:srcRect b="8204"/>
          <a:stretch/>
        </p:blipFill>
        <p:spPr>
          <a:xfrm>
            <a:off x="4179334" y="761155"/>
            <a:ext cx="4095914" cy="4382346"/>
          </a:xfrm>
          <a:prstGeom prst="rect">
            <a:avLst/>
          </a:prstGeom>
        </p:spPr>
      </p:pic>
      <p:grpSp>
        <p:nvGrpSpPr>
          <p:cNvPr id="15" name="Group 14">
            <a:extLst>
              <a:ext uri="{FF2B5EF4-FFF2-40B4-BE49-F238E27FC236}">
                <a16:creationId xmlns:a16="http://schemas.microsoft.com/office/drawing/2014/main" id="{1C024C45-CD2B-41DE-A082-61944DEA1E95}"/>
              </a:ext>
            </a:extLst>
          </p:cNvPr>
          <p:cNvGrpSpPr/>
          <p:nvPr userDrawn="1"/>
        </p:nvGrpSpPr>
        <p:grpSpPr>
          <a:xfrm>
            <a:off x="8260211" y="177927"/>
            <a:ext cx="731520" cy="731045"/>
            <a:chOff x="8451348" y="4227622"/>
            <a:chExt cx="731520" cy="731045"/>
          </a:xfrm>
        </p:grpSpPr>
        <p:sp>
          <p:nvSpPr>
            <p:cNvPr id="16" name="Rectangle 15">
              <a:extLst>
                <a:ext uri="{FF2B5EF4-FFF2-40B4-BE49-F238E27FC236}">
                  <a16:creationId xmlns:a16="http://schemas.microsoft.com/office/drawing/2014/main" id="{2342FA61-55A4-4C9C-9590-EF7DE2F123AF}"/>
                </a:ext>
              </a:extLst>
            </p:cNvPr>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17" name="Rectangle 16">
              <a:extLst>
                <a:ext uri="{FF2B5EF4-FFF2-40B4-BE49-F238E27FC236}">
                  <a16:creationId xmlns:a16="http://schemas.microsoft.com/office/drawing/2014/main" id="{FF390DF5-63B9-474B-AEE2-2C0E153645A1}"/>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cxnSp>
        <p:nvCxnSpPr>
          <p:cNvPr id="22" name="Straight Connector 21">
            <a:extLst>
              <a:ext uri="{FF2B5EF4-FFF2-40B4-BE49-F238E27FC236}">
                <a16:creationId xmlns:a16="http://schemas.microsoft.com/office/drawing/2014/main" id="{43997690-1950-4F6E-93AD-E8ADC111EF4E}"/>
              </a:ext>
            </a:extLst>
          </p:cNvPr>
          <p:cNvCxnSpPr/>
          <p:nvPr userDrawn="1"/>
        </p:nvCxnSpPr>
        <p:spPr>
          <a:xfrm>
            <a:off x="8168640" y="154940"/>
            <a:ext cx="0" cy="787400"/>
          </a:xfrm>
          <a:prstGeom prst="line">
            <a:avLst/>
          </a:prstGeom>
          <a:noFill/>
          <a:ln w="1905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1028423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over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6C6BF-C026-47DA-A02E-2592BF359BF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2356466"/>
            <a:ext cx="5195238" cy="711713"/>
          </a:xfrm>
          <a:prstGeom prst="rect">
            <a:avLst/>
          </a:prstGeom>
        </p:spPr>
        <p:txBody>
          <a:bodyPr/>
          <a:lstStyle>
            <a:lvl1pPr marL="0" indent="0">
              <a:lnSpc>
                <a:spcPts val="2000"/>
              </a:lnSpc>
              <a:buNone/>
              <a:defRPr sz="1800" spc="-30" baseline="0">
                <a:solidFill>
                  <a:schemeClr val="tx1">
                    <a:lumMod val="85000"/>
                    <a:lumOff val="15000"/>
                  </a:schemeClr>
                </a:solidFill>
                <a:latin typeface="Raleway" panose="020B0503030101060003" pitchFamily="34" charset="0"/>
              </a:defRPr>
            </a:lvl1pPr>
          </a:lstStyle>
          <a:p>
            <a:pPr lvl="0"/>
            <a:r>
              <a:rPr lang="en-US" dirty="0"/>
              <a:t>Click to edit Master text styles</a:t>
            </a:r>
          </a:p>
        </p:txBody>
      </p:sp>
      <p:sp>
        <p:nvSpPr>
          <p:cNvPr id="7" name="Footer Placeholder 7"/>
          <p:cNvSpPr>
            <a:spLocks noGrp="1"/>
          </p:cNvSpPr>
          <p:nvPr>
            <p:ph type="ftr" sz="quarter" idx="3"/>
          </p:nvPr>
        </p:nvSpPr>
        <p:spPr>
          <a:xfrm>
            <a:off x="634643" y="4682294"/>
            <a:ext cx="4095914" cy="194925"/>
          </a:xfrm>
          <a:prstGeom prst="rect">
            <a:avLst/>
          </a:prstGeom>
        </p:spPr>
        <p:txBody>
          <a:bodyPr vert="horz" lIns="0" tIns="45720" rIns="91440" bIns="45720" rtlCol="0" anchor="ctr"/>
          <a:lstStyle>
            <a:lvl1pPr algn="l">
              <a:defRPr sz="600">
                <a:solidFill>
                  <a:schemeClr val="tx1">
                    <a:lumMod val="85000"/>
                    <a:lumOff val="15000"/>
                  </a:schemeClr>
                </a:solidFill>
              </a:defRPr>
            </a:lvl1pPr>
          </a:lstStyle>
          <a:p>
            <a:pPr defTabSz="914400" fontAlgn="auto">
              <a:spcBef>
                <a:spcPts val="0"/>
              </a:spcBef>
              <a:spcAft>
                <a:spcPts val="0"/>
              </a:spcAft>
              <a:defRPr/>
            </a:pPr>
            <a:r>
              <a:rPr lang="en-US" kern="0"/>
              <a:t>NCR Confidential - Internal Use Only</a:t>
            </a:r>
            <a:endParaRPr lang="en-US" kern="0" dirty="0"/>
          </a:p>
        </p:txBody>
      </p:sp>
      <p:cxnSp>
        <p:nvCxnSpPr>
          <p:cNvPr id="9" name="Straight Connector 8"/>
          <p:cNvCxnSpPr/>
          <p:nvPr userDrawn="1"/>
        </p:nvCxnSpPr>
        <p:spPr>
          <a:xfrm>
            <a:off x="634643" y="2059288"/>
            <a:ext cx="771554"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97750"/>
            <a:ext cx="5785207" cy="1626322"/>
          </a:xfrm>
          <a:prstGeom prst="rect">
            <a:avLst/>
          </a:prstGeom>
        </p:spPr>
        <p:txBody>
          <a:bodyPr anchor="b" anchorCtr="0">
            <a:normAutofit/>
          </a:bodyPr>
          <a:lstStyle>
            <a:lvl1pPr marL="0" indent="0">
              <a:lnSpc>
                <a:spcPts val="3800"/>
              </a:lnSpc>
              <a:spcBef>
                <a:spcPts val="0"/>
              </a:spcBef>
              <a:buNone/>
              <a:defRPr sz="3400" cap="none" spc="40" baseline="0">
                <a:solidFill>
                  <a:srgbClr val="1B1E1F"/>
                </a:solidFill>
                <a:latin typeface="+mj-lt"/>
                <a:cs typeface="Open Sans" panose="020B0604020202020204" charset="0"/>
              </a:defRPr>
            </a:lvl1pPr>
          </a:lstStyle>
          <a:p>
            <a:pPr lvl="0"/>
            <a:r>
              <a:rPr lang="en-US" dirty="0"/>
              <a:t>NCR runs</a:t>
            </a:r>
          </a:p>
          <a:p>
            <a:pPr lvl="0"/>
            <a:r>
              <a:rPr lang="en-US" dirty="0"/>
              <a:t>your operations</a:t>
            </a:r>
          </a:p>
        </p:txBody>
      </p:sp>
      <p:pic>
        <p:nvPicPr>
          <p:cNvPr id="10" name="Picture 9">
            <a:extLst>
              <a:ext uri="{FF2B5EF4-FFF2-40B4-BE49-F238E27FC236}">
                <a16:creationId xmlns:a16="http://schemas.microsoft.com/office/drawing/2014/main" id="{785A1D1B-9174-4EDE-952F-7068B0F64D9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 b="3543"/>
          <a:stretch/>
        </p:blipFill>
        <p:spPr>
          <a:xfrm rot="5400000">
            <a:off x="4452276" y="455886"/>
            <a:ext cx="239448" cy="9144000"/>
          </a:xfrm>
          <a:prstGeom prst="rect">
            <a:avLst/>
          </a:prstGeom>
        </p:spPr>
      </p:pic>
      <p:pic>
        <p:nvPicPr>
          <p:cNvPr id="21" name="Picture 20">
            <a:extLst>
              <a:ext uri="{FF2B5EF4-FFF2-40B4-BE49-F238E27FC236}">
                <a16:creationId xmlns:a16="http://schemas.microsoft.com/office/drawing/2014/main" id="{6496AC94-ACFF-4CF3-BE38-A27909517D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6790" y="177927"/>
            <a:ext cx="731045" cy="731045"/>
          </a:xfrm>
          <a:prstGeom prst="rect">
            <a:avLst/>
          </a:prstGeom>
        </p:spPr>
      </p:pic>
      <p:pic>
        <p:nvPicPr>
          <p:cNvPr id="13" name="Picture 12">
            <a:extLst>
              <a:ext uri="{FF2B5EF4-FFF2-40B4-BE49-F238E27FC236}">
                <a16:creationId xmlns:a16="http://schemas.microsoft.com/office/drawing/2014/main" id="{946473FF-18EA-4866-AA2B-A00966EA3238}"/>
              </a:ext>
            </a:extLst>
          </p:cNvPr>
          <p:cNvPicPr>
            <a:picLocks noChangeAspect="1"/>
          </p:cNvPicPr>
          <p:nvPr userDrawn="1"/>
        </p:nvPicPr>
        <p:blipFill rotWithShape="1">
          <a:blip r:embed="rId6"/>
          <a:srcRect b="8244"/>
          <a:stretch/>
        </p:blipFill>
        <p:spPr>
          <a:xfrm>
            <a:off x="4179334" y="758879"/>
            <a:ext cx="4095914" cy="4384621"/>
          </a:xfrm>
          <a:prstGeom prst="rect">
            <a:avLst/>
          </a:prstGeom>
        </p:spPr>
      </p:pic>
      <p:grpSp>
        <p:nvGrpSpPr>
          <p:cNvPr id="14" name="Group 13">
            <a:extLst>
              <a:ext uri="{FF2B5EF4-FFF2-40B4-BE49-F238E27FC236}">
                <a16:creationId xmlns:a16="http://schemas.microsoft.com/office/drawing/2014/main" id="{B0E740FF-9125-4039-BA04-745BBC7A736E}"/>
              </a:ext>
            </a:extLst>
          </p:cNvPr>
          <p:cNvGrpSpPr/>
          <p:nvPr userDrawn="1"/>
        </p:nvGrpSpPr>
        <p:grpSpPr>
          <a:xfrm>
            <a:off x="8260211" y="177927"/>
            <a:ext cx="731520" cy="731045"/>
            <a:chOff x="8451348" y="4227622"/>
            <a:chExt cx="731520" cy="731045"/>
          </a:xfrm>
        </p:grpSpPr>
        <p:sp>
          <p:nvSpPr>
            <p:cNvPr id="15" name="Rectangle 14">
              <a:extLst>
                <a:ext uri="{FF2B5EF4-FFF2-40B4-BE49-F238E27FC236}">
                  <a16:creationId xmlns:a16="http://schemas.microsoft.com/office/drawing/2014/main" id="{35EFC277-6EA3-4BD4-B1C1-17CE509B9601}"/>
                </a:ext>
              </a:extLst>
            </p:cNvPr>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id="{AD95AF07-D512-4E5E-8EDE-BDC0FA8C83EA}"/>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cxnSp>
        <p:nvCxnSpPr>
          <p:cNvPr id="17" name="Straight Connector 16">
            <a:extLst>
              <a:ext uri="{FF2B5EF4-FFF2-40B4-BE49-F238E27FC236}">
                <a16:creationId xmlns:a16="http://schemas.microsoft.com/office/drawing/2014/main" id="{2401360C-B791-4727-BBBF-ADCD4C9B31B4}"/>
              </a:ext>
            </a:extLst>
          </p:cNvPr>
          <p:cNvCxnSpPr/>
          <p:nvPr userDrawn="1"/>
        </p:nvCxnSpPr>
        <p:spPr>
          <a:xfrm>
            <a:off x="8168640" y="154940"/>
            <a:ext cx="0" cy="787400"/>
          </a:xfrm>
          <a:prstGeom prst="line">
            <a:avLst/>
          </a:prstGeom>
          <a:noFill/>
          <a:ln w="1905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5823906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Cover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6C6BF-C026-47DA-A02E-2592BF359BF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2356466"/>
            <a:ext cx="5195238" cy="711713"/>
          </a:xfrm>
          <a:prstGeom prst="rect">
            <a:avLst/>
          </a:prstGeom>
        </p:spPr>
        <p:txBody>
          <a:bodyPr/>
          <a:lstStyle>
            <a:lvl1pPr marL="0" indent="0">
              <a:lnSpc>
                <a:spcPts val="2000"/>
              </a:lnSpc>
              <a:buNone/>
              <a:defRPr sz="1800" spc="-30" baseline="0">
                <a:solidFill>
                  <a:schemeClr val="tx1">
                    <a:lumMod val="85000"/>
                    <a:lumOff val="15000"/>
                  </a:schemeClr>
                </a:solidFill>
                <a:latin typeface="Raleway" panose="020B0503030101060003" pitchFamily="34" charset="0"/>
              </a:defRPr>
            </a:lvl1pPr>
          </a:lstStyle>
          <a:p>
            <a:pPr lvl="0"/>
            <a:r>
              <a:rPr lang="en-US" dirty="0"/>
              <a:t>Click to edit Master text styles</a:t>
            </a:r>
          </a:p>
        </p:txBody>
      </p:sp>
      <p:sp>
        <p:nvSpPr>
          <p:cNvPr id="7" name="Footer Placeholder 7"/>
          <p:cNvSpPr>
            <a:spLocks noGrp="1"/>
          </p:cNvSpPr>
          <p:nvPr>
            <p:ph type="ftr" sz="quarter" idx="3"/>
          </p:nvPr>
        </p:nvSpPr>
        <p:spPr>
          <a:xfrm>
            <a:off x="634643" y="4682294"/>
            <a:ext cx="4095914" cy="194925"/>
          </a:xfrm>
          <a:prstGeom prst="rect">
            <a:avLst/>
          </a:prstGeom>
        </p:spPr>
        <p:txBody>
          <a:bodyPr vert="horz" lIns="0" tIns="45720" rIns="91440" bIns="45720" rtlCol="0" anchor="ctr"/>
          <a:lstStyle>
            <a:lvl1pPr algn="l">
              <a:defRPr sz="600">
                <a:solidFill>
                  <a:schemeClr val="tx1">
                    <a:lumMod val="85000"/>
                    <a:lumOff val="15000"/>
                  </a:schemeClr>
                </a:solidFill>
              </a:defRPr>
            </a:lvl1pPr>
          </a:lstStyle>
          <a:p>
            <a:pPr defTabSz="914400" fontAlgn="auto">
              <a:spcBef>
                <a:spcPts val="0"/>
              </a:spcBef>
              <a:spcAft>
                <a:spcPts val="0"/>
              </a:spcAft>
              <a:defRPr/>
            </a:pPr>
            <a:r>
              <a:rPr lang="en-US" kern="0"/>
              <a:t>NCR Confidential - Internal Use Only</a:t>
            </a:r>
            <a:endParaRPr lang="en-US" kern="0" dirty="0"/>
          </a:p>
        </p:txBody>
      </p:sp>
      <p:cxnSp>
        <p:nvCxnSpPr>
          <p:cNvPr id="9" name="Straight Connector 8"/>
          <p:cNvCxnSpPr/>
          <p:nvPr userDrawn="1"/>
        </p:nvCxnSpPr>
        <p:spPr>
          <a:xfrm>
            <a:off x="634643" y="2059288"/>
            <a:ext cx="771554"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97750"/>
            <a:ext cx="5785207" cy="1626322"/>
          </a:xfrm>
          <a:prstGeom prst="rect">
            <a:avLst/>
          </a:prstGeom>
        </p:spPr>
        <p:txBody>
          <a:bodyPr anchor="b" anchorCtr="0">
            <a:normAutofit/>
          </a:bodyPr>
          <a:lstStyle>
            <a:lvl1pPr marL="0" indent="0">
              <a:lnSpc>
                <a:spcPts val="3800"/>
              </a:lnSpc>
              <a:spcBef>
                <a:spcPts val="0"/>
              </a:spcBef>
              <a:buNone/>
              <a:defRPr sz="3400" cap="none" spc="40" baseline="0">
                <a:solidFill>
                  <a:srgbClr val="1B1E1F"/>
                </a:solidFill>
                <a:latin typeface="+mj-lt"/>
                <a:cs typeface="Open Sans" panose="020B0604020202020204" charset="0"/>
              </a:defRPr>
            </a:lvl1pPr>
          </a:lstStyle>
          <a:p>
            <a:pPr lvl="0"/>
            <a:r>
              <a:rPr lang="en-US" dirty="0"/>
              <a:t>NCR runs</a:t>
            </a:r>
          </a:p>
          <a:p>
            <a:pPr lvl="0"/>
            <a:r>
              <a:rPr lang="en-US" dirty="0"/>
              <a:t>your operations</a:t>
            </a:r>
          </a:p>
        </p:txBody>
      </p:sp>
      <p:pic>
        <p:nvPicPr>
          <p:cNvPr id="10" name="Picture 9">
            <a:extLst>
              <a:ext uri="{FF2B5EF4-FFF2-40B4-BE49-F238E27FC236}">
                <a16:creationId xmlns:a16="http://schemas.microsoft.com/office/drawing/2014/main" id="{785A1D1B-9174-4EDE-952F-7068B0F64D9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 b="3543"/>
          <a:stretch/>
        </p:blipFill>
        <p:spPr>
          <a:xfrm rot="5400000">
            <a:off x="4452276" y="455886"/>
            <a:ext cx="239448" cy="9144000"/>
          </a:xfrm>
          <a:prstGeom prst="rect">
            <a:avLst/>
          </a:prstGeom>
        </p:spPr>
      </p:pic>
      <p:pic>
        <p:nvPicPr>
          <p:cNvPr id="21" name="Picture 20">
            <a:extLst>
              <a:ext uri="{FF2B5EF4-FFF2-40B4-BE49-F238E27FC236}">
                <a16:creationId xmlns:a16="http://schemas.microsoft.com/office/drawing/2014/main" id="{6496AC94-ACFF-4CF3-BE38-A27909517D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6790" y="177927"/>
            <a:ext cx="731045" cy="731045"/>
          </a:xfrm>
          <a:prstGeom prst="rect">
            <a:avLst/>
          </a:prstGeom>
        </p:spPr>
      </p:pic>
      <p:pic>
        <p:nvPicPr>
          <p:cNvPr id="13" name="Picture 12">
            <a:extLst>
              <a:ext uri="{FF2B5EF4-FFF2-40B4-BE49-F238E27FC236}">
                <a16:creationId xmlns:a16="http://schemas.microsoft.com/office/drawing/2014/main" id="{946473FF-18EA-4866-AA2B-A00966EA3238}"/>
              </a:ext>
            </a:extLst>
          </p:cNvPr>
          <p:cNvPicPr>
            <a:picLocks noChangeAspect="1"/>
          </p:cNvPicPr>
          <p:nvPr userDrawn="1"/>
        </p:nvPicPr>
        <p:blipFill rotWithShape="1">
          <a:blip r:embed="rId6"/>
          <a:srcRect b="8124"/>
          <a:stretch/>
        </p:blipFill>
        <p:spPr>
          <a:xfrm>
            <a:off x="4179334" y="765707"/>
            <a:ext cx="4095914" cy="4377794"/>
          </a:xfrm>
          <a:prstGeom prst="rect">
            <a:avLst/>
          </a:prstGeom>
        </p:spPr>
      </p:pic>
      <p:grpSp>
        <p:nvGrpSpPr>
          <p:cNvPr id="14" name="Group 13">
            <a:extLst>
              <a:ext uri="{FF2B5EF4-FFF2-40B4-BE49-F238E27FC236}">
                <a16:creationId xmlns:a16="http://schemas.microsoft.com/office/drawing/2014/main" id="{346CCD9F-DA21-4207-8EF3-845A462FB354}"/>
              </a:ext>
            </a:extLst>
          </p:cNvPr>
          <p:cNvGrpSpPr/>
          <p:nvPr userDrawn="1"/>
        </p:nvGrpSpPr>
        <p:grpSpPr>
          <a:xfrm>
            <a:off x="8260211" y="177927"/>
            <a:ext cx="731520" cy="731045"/>
            <a:chOff x="8451348" y="4227622"/>
            <a:chExt cx="731520" cy="731045"/>
          </a:xfrm>
        </p:grpSpPr>
        <p:sp>
          <p:nvSpPr>
            <p:cNvPr id="15" name="Rectangle 14">
              <a:extLst>
                <a:ext uri="{FF2B5EF4-FFF2-40B4-BE49-F238E27FC236}">
                  <a16:creationId xmlns:a16="http://schemas.microsoft.com/office/drawing/2014/main" id="{A2724D17-B3E7-4234-99F9-2353E8A7A9F7}"/>
                </a:ext>
              </a:extLst>
            </p:cNvPr>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id="{78B9274F-A3A6-4D95-B2A5-6BE4293068EE}"/>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cxnSp>
        <p:nvCxnSpPr>
          <p:cNvPr id="17" name="Straight Connector 16">
            <a:extLst>
              <a:ext uri="{FF2B5EF4-FFF2-40B4-BE49-F238E27FC236}">
                <a16:creationId xmlns:a16="http://schemas.microsoft.com/office/drawing/2014/main" id="{BDE050CB-6A6B-4738-A832-C72B49256316}"/>
              </a:ext>
            </a:extLst>
          </p:cNvPr>
          <p:cNvCxnSpPr/>
          <p:nvPr userDrawn="1"/>
        </p:nvCxnSpPr>
        <p:spPr>
          <a:xfrm>
            <a:off x="8168640" y="154940"/>
            <a:ext cx="0" cy="787400"/>
          </a:xfrm>
          <a:prstGeom prst="line">
            <a:avLst/>
          </a:prstGeom>
          <a:noFill/>
          <a:ln w="1905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8498454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White Cover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5575" y="194038"/>
            <a:ext cx="8770600" cy="2705917"/>
          </a:xfrm>
          <a:prstGeom prst="rect">
            <a:avLst/>
          </a:prstGeom>
        </p:spPr>
      </p:pic>
      <p:sp>
        <p:nvSpPr>
          <p:cNvPr id="12" name="Shape 1241"/>
          <p:cNvSpPr/>
          <p:nvPr userDrawn="1"/>
        </p:nvSpPr>
        <p:spPr>
          <a:xfrm rot="10800000">
            <a:off x="185574" y="184557"/>
            <a:ext cx="8770597" cy="2719519"/>
          </a:xfrm>
          <a:prstGeom prst="rect">
            <a:avLst/>
          </a:prstGeom>
          <a:gradFill>
            <a:gsLst>
              <a:gs pos="100000">
                <a:schemeClr val="tx1">
                  <a:alpha val="33000"/>
                </a:schemeClr>
              </a:gs>
              <a:gs pos="45000">
                <a:schemeClr val="tx1">
                  <a:alpha val="27000"/>
                </a:schemeClr>
              </a:gs>
              <a:gs pos="505">
                <a:schemeClr val="tx1">
                  <a:alpha val="37000"/>
                </a:schemeClr>
              </a:gs>
            </a:gsLst>
            <a:lin ang="1800000" scaled="0"/>
          </a:gradFill>
          <a:ln w="12700">
            <a:miter lim="400000"/>
          </a:ln>
        </p:spPr>
        <p:txBody>
          <a:bodyPr lIns="19050" tIns="19050" rIns="19050" bIns="19050" anchor="ctr"/>
          <a:lstStyle/>
          <a:p>
            <a:pPr marL="0" marR="0" lvl="0" indent="0" defTabSz="342900" eaLnBrk="1" fontAlgn="auto" latinLnBrk="0" hangingPunct="1">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dirty="0">
              <a:ln>
                <a:noFill/>
              </a:ln>
              <a:solidFill>
                <a:srgbClr val="FFFFFF"/>
              </a:solidFill>
              <a:effectLst/>
              <a:uLnTx/>
              <a:uFillTx/>
              <a:latin typeface="+mn-lt"/>
            </a:endParaRPr>
          </a:p>
        </p:txBody>
      </p:sp>
      <p:sp>
        <p:nvSpPr>
          <p:cNvPr id="3" name="Text Placeholder 2"/>
          <p:cNvSpPr>
            <a:spLocks noGrp="1"/>
          </p:cNvSpPr>
          <p:nvPr>
            <p:ph type="body" sz="quarter" idx="10" hasCustomPrompt="1"/>
          </p:nvPr>
        </p:nvSpPr>
        <p:spPr>
          <a:xfrm>
            <a:off x="634642" y="2730137"/>
            <a:ext cx="5785207" cy="1182615"/>
          </a:xfrm>
          <a:prstGeom prst="rect">
            <a:avLst/>
          </a:prstGeom>
        </p:spPr>
        <p:txBody>
          <a:bodyPr anchor="b" anchorCtr="0">
            <a:normAutofit/>
          </a:bodyPr>
          <a:lstStyle>
            <a:lvl1pPr marL="0" indent="0">
              <a:lnSpc>
                <a:spcPts val="2500"/>
              </a:lnSpc>
              <a:buNone/>
              <a:defRPr sz="2200" cap="none" spc="40" baseline="0">
                <a:solidFill>
                  <a:srgbClr val="1B1E1F"/>
                </a:solidFill>
                <a:latin typeface="+mj-lt"/>
                <a:cs typeface="Open Sans" panose="020B0604020202020204" charset="0"/>
              </a:defRPr>
            </a:lvl1pPr>
          </a:lstStyle>
          <a:p>
            <a:pPr lvl="0"/>
            <a:r>
              <a:rPr lang="en-US" dirty="0"/>
              <a:t>CLICK TO EDIT MASTER </a:t>
            </a:r>
            <a:br>
              <a:rPr lang="en-US" dirty="0"/>
            </a:br>
            <a:r>
              <a:rPr lang="en-US" dirty="0"/>
              <a:t>TEXT STYLES</a:t>
            </a:r>
          </a:p>
        </p:txBody>
      </p:sp>
      <p:sp>
        <p:nvSpPr>
          <p:cNvPr id="5" name="Text Placeholder 2"/>
          <p:cNvSpPr>
            <a:spLocks noGrp="1"/>
          </p:cNvSpPr>
          <p:nvPr>
            <p:ph type="body" sz="quarter" idx="11"/>
          </p:nvPr>
        </p:nvSpPr>
        <p:spPr>
          <a:xfrm>
            <a:off x="634643" y="4116977"/>
            <a:ext cx="5785206" cy="711713"/>
          </a:xfrm>
          <a:prstGeom prst="rect">
            <a:avLst/>
          </a:prstGeom>
        </p:spPr>
        <p:txBody>
          <a:bodyPr>
            <a:normAutofit/>
          </a:bodyPr>
          <a:lstStyle>
            <a:lvl1pPr marL="0" indent="0">
              <a:lnSpc>
                <a:spcPts val="2000"/>
              </a:lnSpc>
              <a:buNone/>
              <a:defRPr sz="1600" spc="-30" baseline="0">
                <a:solidFill>
                  <a:srgbClr val="1B1E1F"/>
                </a:solidFill>
              </a:defRPr>
            </a:lvl1pPr>
          </a:lstStyle>
          <a:p>
            <a:pPr lvl="0"/>
            <a:endParaRPr lang="en-US" dirty="0"/>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50000"/>
                  </a:schemeClr>
                </a:solidFill>
              </a:defRPr>
            </a:lvl1pPr>
          </a:lstStyle>
          <a:p>
            <a:pPr defTabSz="914400" fontAlgn="auto">
              <a:spcBef>
                <a:spcPts val="0"/>
              </a:spcBef>
              <a:spcAft>
                <a:spcPts val="0"/>
              </a:spcAft>
              <a:defRPr/>
            </a:pPr>
            <a:r>
              <a:rPr lang="en-US" kern="0"/>
              <a:t>NCR Confidential - Internal Use Only</a:t>
            </a:r>
            <a:endParaRPr lang="en-US" kern="0" dirty="0"/>
          </a:p>
        </p:txBody>
      </p:sp>
      <p:sp>
        <p:nvSpPr>
          <p:cNvPr id="15" name="Shape 1037"/>
          <p:cNvSpPr/>
          <p:nvPr userDrawn="1"/>
        </p:nvSpPr>
        <p:spPr>
          <a:xfrm>
            <a:off x="628649" y="3973712"/>
            <a:ext cx="5791200" cy="0"/>
          </a:xfrm>
          <a:prstGeom prst="line">
            <a:avLst/>
          </a:prstGeom>
          <a:ln w="25400">
            <a:solidFill>
              <a:srgbClr val="54B948"/>
            </a:solidFill>
            <a:miter lim="400000"/>
          </a:ln>
        </p:spPr>
        <p:txBody>
          <a:bodyPr lIns="19050" tIns="19050" rIns="19050" bIns="19050" anchor="ctr"/>
          <a:lstStyle/>
          <a:p>
            <a:pPr defTabSz="342900" fontAlgn="auto">
              <a:spcBef>
                <a:spcPts val="0"/>
              </a:spcBef>
              <a:spcAft>
                <a:spcPts val="0"/>
              </a:spcAft>
              <a:defRPr sz="3200"/>
            </a:pPr>
            <a:endParaRPr sz="1200" kern="0" dirty="0">
              <a:solidFill>
                <a:sysClr val="windowText" lastClr="000000"/>
              </a:solidFill>
              <a:latin typeface="Open Sans" panose="020B0604020202020204" charset="0"/>
              <a:cs typeface="Open Sans" panose="020B0604020202020204" charset="0"/>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9892" y="4227011"/>
            <a:ext cx="731045" cy="731045"/>
          </a:xfrm>
          <a:prstGeom prst="rect">
            <a:avLst/>
          </a:prstGeom>
        </p:spPr>
      </p:pic>
    </p:spTree>
    <p:extLst>
      <p:ext uri="{BB962C8B-B14F-4D97-AF65-F5344CB8AC3E}">
        <p14:creationId xmlns:p14="http://schemas.microsoft.com/office/powerpoint/2010/main" val="82181652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White Cover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5575" y="194038"/>
            <a:ext cx="8770600" cy="2705917"/>
          </a:xfrm>
          <a:prstGeom prst="rect">
            <a:avLst/>
          </a:prstGeom>
        </p:spPr>
      </p:pic>
      <p:sp>
        <p:nvSpPr>
          <p:cNvPr id="12" name="Shape 1241"/>
          <p:cNvSpPr/>
          <p:nvPr userDrawn="1"/>
        </p:nvSpPr>
        <p:spPr>
          <a:xfrm rot="10800000">
            <a:off x="185574" y="184557"/>
            <a:ext cx="8770597" cy="2719519"/>
          </a:xfrm>
          <a:prstGeom prst="rect">
            <a:avLst/>
          </a:prstGeom>
          <a:gradFill>
            <a:gsLst>
              <a:gs pos="100000">
                <a:schemeClr val="tx1">
                  <a:alpha val="33000"/>
                </a:schemeClr>
              </a:gs>
              <a:gs pos="45000">
                <a:schemeClr val="tx1">
                  <a:alpha val="27000"/>
                </a:schemeClr>
              </a:gs>
              <a:gs pos="505">
                <a:schemeClr val="tx1">
                  <a:alpha val="37000"/>
                </a:schemeClr>
              </a:gs>
            </a:gsLst>
            <a:lin ang="1800000" scaled="0"/>
          </a:gradFill>
          <a:ln w="12700">
            <a:miter lim="400000"/>
          </a:ln>
        </p:spPr>
        <p:txBody>
          <a:bodyPr lIns="19050" tIns="19050" rIns="19050" bIns="19050" anchor="ctr"/>
          <a:lstStyle/>
          <a:p>
            <a:pPr marL="0" marR="0" lvl="0" indent="0" defTabSz="342900" eaLnBrk="1" fontAlgn="auto" latinLnBrk="0" hangingPunct="1">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dirty="0">
              <a:ln>
                <a:noFill/>
              </a:ln>
              <a:solidFill>
                <a:srgbClr val="FFFFFF"/>
              </a:solidFill>
              <a:effectLst/>
              <a:uLnTx/>
              <a:uFillTx/>
              <a:latin typeface="+mn-lt"/>
            </a:endParaRP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50000"/>
                  </a:schemeClr>
                </a:solidFill>
              </a:defRPr>
            </a:lvl1pPr>
          </a:lstStyle>
          <a:p>
            <a:pPr defTabSz="914400" fontAlgn="auto">
              <a:spcBef>
                <a:spcPts val="0"/>
              </a:spcBef>
              <a:spcAft>
                <a:spcPts val="0"/>
              </a:spcAft>
              <a:defRPr/>
            </a:pPr>
            <a:r>
              <a:rPr lang="en-US" kern="0"/>
              <a:t>NCR Confidential - Internal Use Only</a:t>
            </a:r>
            <a:endParaRPr lang="en-US" kern="0" dirty="0"/>
          </a:p>
        </p:txBody>
      </p:sp>
      <p:sp>
        <p:nvSpPr>
          <p:cNvPr id="16" name="Text Placeholder 2"/>
          <p:cNvSpPr>
            <a:spLocks noGrp="1"/>
          </p:cNvSpPr>
          <p:nvPr>
            <p:ph type="body" sz="quarter" idx="10" hasCustomPrompt="1"/>
          </p:nvPr>
        </p:nvSpPr>
        <p:spPr>
          <a:xfrm>
            <a:off x="634642" y="2730137"/>
            <a:ext cx="5785207" cy="1182615"/>
          </a:xfrm>
          <a:prstGeom prst="rect">
            <a:avLst/>
          </a:prstGeom>
        </p:spPr>
        <p:txBody>
          <a:bodyPr anchor="b" anchorCtr="0">
            <a:normAutofit/>
          </a:bodyPr>
          <a:lstStyle>
            <a:lvl1pPr marL="0" indent="0">
              <a:lnSpc>
                <a:spcPts val="2500"/>
              </a:lnSpc>
              <a:buNone/>
              <a:defRPr sz="2200" cap="none" spc="40" baseline="0">
                <a:solidFill>
                  <a:srgbClr val="1B1E1F"/>
                </a:solidFill>
                <a:latin typeface="+mj-lt"/>
                <a:cs typeface="Open Sans" panose="020B0604020202020204" charset="0"/>
              </a:defRPr>
            </a:lvl1pPr>
          </a:lstStyle>
          <a:p>
            <a:pPr lvl="0"/>
            <a:r>
              <a:rPr lang="en-US" dirty="0"/>
              <a:t>CLICK TO EDIT MASTER </a:t>
            </a:r>
            <a:br>
              <a:rPr lang="en-US" dirty="0"/>
            </a:br>
            <a:r>
              <a:rPr lang="en-US" dirty="0"/>
              <a:t>TEXT STYLES</a:t>
            </a:r>
          </a:p>
        </p:txBody>
      </p:sp>
      <p:sp>
        <p:nvSpPr>
          <p:cNvPr id="17" name="Shape 1037"/>
          <p:cNvSpPr/>
          <p:nvPr userDrawn="1"/>
        </p:nvSpPr>
        <p:spPr>
          <a:xfrm>
            <a:off x="628649" y="3973712"/>
            <a:ext cx="5791200" cy="0"/>
          </a:xfrm>
          <a:prstGeom prst="line">
            <a:avLst/>
          </a:prstGeom>
          <a:ln w="25400">
            <a:solidFill>
              <a:srgbClr val="54B900"/>
            </a:solidFill>
            <a:miter lim="400000"/>
          </a:ln>
        </p:spPr>
        <p:txBody>
          <a:bodyPr lIns="19050" tIns="19050" rIns="19050" bIns="19050" anchor="ctr"/>
          <a:lstStyle/>
          <a:p>
            <a:pPr defTabSz="342900" fontAlgn="auto">
              <a:spcBef>
                <a:spcPts val="0"/>
              </a:spcBef>
              <a:spcAft>
                <a:spcPts val="0"/>
              </a:spcAft>
              <a:defRPr sz="3200"/>
            </a:pPr>
            <a:endParaRPr sz="1200" kern="0" dirty="0">
              <a:solidFill>
                <a:sysClr val="windowText" lastClr="000000"/>
              </a:solidFill>
              <a:latin typeface="Open Sans" panose="020B0604020202020204" charset="0"/>
              <a:cs typeface="Open Sans" panose="020B0604020202020204" charset="0"/>
            </a:endParaRPr>
          </a:p>
        </p:txBody>
      </p:sp>
      <p:sp>
        <p:nvSpPr>
          <p:cNvPr id="18" name="Text Placeholder 2"/>
          <p:cNvSpPr>
            <a:spLocks noGrp="1"/>
          </p:cNvSpPr>
          <p:nvPr>
            <p:ph type="body" sz="quarter" idx="11"/>
          </p:nvPr>
        </p:nvSpPr>
        <p:spPr>
          <a:xfrm>
            <a:off x="634643" y="4116977"/>
            <a:ext cx="5785206" cy="711713"/>
          </a:xfrm>
          <a:prstGeom prst="rect">
            <a:avLst/>
          </a:prstGeom>
        </p:spPr>
        <p:txBody>
          <a:bodyPr>
            <a:normAutofit/>
          </a:bodyPr>
          <a:lstStyle>
            <a:lvl1pPr marL="0" indent="0">
              <a:lnSpc>
                <a:spcPts val="2000"/>
              </a:lnSpc>
              <a:buNone/>
              <a:defRPr sz="1600" spc="-30" baseline="0">
                <a:solidFill>
                  <a:srgbClr val="1B1E1F"/>
                </a:solidFill>
              </a:defRPr>
            </a:lvl1pPr>
          </a:lstStyle>
          <a:p>
            <a:pPr lvl="0"/>
            <a:endParaRPr lang="en-US" dirty="0"/>
          </a:p>
        </p:txBody>
      </p:sp>
      <p:grpSp>
        <p:nvGrpSpPr>
          <p:cNvPr id="2" name="Group 1">
            <a:extLst>
              <a:ext uri="{FF2B5EF4-FFF2-40B4-BE49-F238E27FC236}">
                <a16:creationId xmlns:a16="http://schemas.microsoft.com/office/drawing/2014/main" id="{42447C23-1DCD-457B-8EAF-33C9CCE2EFAC}"/>
              </a:ext>
            </a:extLst>
          </p:cNvPr>
          <p:cNvGrpSpPr/>
          <p:nvPr userDrawn="1"/>
        </p:nvGrpSpPr>
        <p:grpSpPr>
          <a:xfrm>
            <a:off x="7412830" y="4227010"/>
            <a:ext cx="1543341" cy="731046"/>
            <a:chOff x="7412830" y="4227010"/>
            <a:chExt cx="1543341" cy="731046"/>
          </a:xfrm>
        </p:grpSpPr>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2830" y="4227011"/>
              <a:ext cx="731045" cy="731045"/>
            </a:xfrm>
            <a:prstGeom prst="rect">
              <a:avLst/>
            </a:prstGeom>
          </p:spPr>
        </p:pic>
        <p:grpSp>
          <p:nvGrpSpPr>
            <p:cNvPr id="21" name="Group 20">
              <a:extLst>
                <a:ext uri="{FF2B5EF4-FFF2-40B4-BE49-F238E27FC236}">
                  <a16:creationId xmlns:a16="http://schemas.microsoft.com/office/drawing/2014/main" id="{35D0AE8A-3E68-43C4-8514-F54DC081DE93}"/>
                </a:ext>
              </a:extLst>
            </p:cNvPr>
            <p:cNvGrpSpPr/>
            <p:nvPr userDrawn="1"/>
          </p:nvGrpSpPr>
          <p:grpSpPr>
            <a:xfrm>
              <a:off x="8224651" y="4227010"/>
              <a:ext cx="731520" cy="731045"/>
              <a:chOff x="8451348" y="4227622"/>
              <a:chExt cx="731520" cy="731045"/>
            </a:xfrm>
          </p:grpSpPr>
          <p:sp>
            <p:nvSpPr>
              <p:cNvPr id="22" name="Rectangle 21">
                <a:extLst>
                  <a:ext uri="{FF2B5EF4-FFF2-40B4-BE49-F238E27FC236}">
                    <a16:creationId xmlns:a16="http://schemas.microsoft.com/office/drawing/2014/main" id="{2EBF7DAC-13F6-4A37-8396-F5BB15352AA3}"/>
                  </a:ext>
                </a:extLst>
              </p:cNvPr>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23" name="Rectangle 22">
                <a:extLst>
                  <a:ext uri="{FF2B5EF4-FFF2-40B4-BE49-F238E27FC236}">
                    <a16:creationId xmlns:a16="http://schemas.microsoft.com/office/drawing/2014/main" id="{73D117AC-E276-4D87-B598-4C8ACFAED61C}"/>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grpSp>
    </p:spTree>
    <p:extLst>
      <p:ext uri="{BB962C8B-B14F-4D97-AF65-F5344CB8AC3E}">
        <p14:creationId xmlns:p14="http://schemas.microsoft.com/office/powerpoint/2010/main" val="16910922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 body text">
    <p:spTree>
      <p:nvGrpSpPr>
        <p:cNvPr id="1" name=""/>
        <p:cNvGrpSpPr/>
        <p:nvPr/>
      </p:nvGrpSpPr>
      <p:grpSpPr>
        <a:xfrm>
          <a:off x="0" y="0"/>
          <a:ext cx="0" cy="0"/>
          <a:chOff x="0" y="0"/>
          <a:chExt cx="0" cy="0"/>
        </a:xfrm>
      </p:grpSpPr>
      <p:sp>
        <p:nvSpPr>
          <p:cNvPr id="3" name="Title 2"/>
          <p:cNvSpPr>
            <a:spLocks noGrp="1"/>
          </p:cNvSpPr>
          <p:nvPr>
            <p:ph type="title"/>
          </p:nvPr>
        </p:nvSpPr>
        <p:spPr>
          <a:xfrm>
            <a:off x="628649" y="150813"/>
            <a:ext cx="8296275" cy="993775"/>
          </a:xfrm>
        </p:spPr>
        <p:txBody>
          <a:bodyPr/>
          <a:lstStyle/>
          <a:p>
            <a:r>
              <a:rPr lang="en-US" dirty="0"/>
              <a:t>Click to edit Master title style</a:t>
            </a:r>
          </a:p>
        </p:txBody>
      </p:sp>
      <p:sp>
        <p:nvSpPr>
          <p:cNvPr id="5"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6"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
        <p:nvSpPr>
          <p:cNvPr id="4" name="Text Placeholder 3"/>
          <p:cNvSpPr>
            <a:spLocks noGrp="1"/>
          </p:cNvSpPr>
          <p:nvPr>
            <p:ph type="body" sz="quarter" idx="10"/>
          </p:nvPr>
        </p:nvSpPr>
        <p:spPr>
          <a:xfrm>
            <a:off x="628650" y="1144588"/>
            <a:ext cx="8296275" cy="3646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396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hape 4"/>
          <p:cNvSpPr>
            <a:spLocks noGrp="1"/>
          </p:cNvSpPr>
          <p:nvPr>
            <p:ph type="sldNum" sz="quarter" idx="2"/>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85000"/>
                  </a:schemeClr>
                </a:solidFill>
                <a:latin typeface="+mn-lt"/>
                <a:ea typeface="Open Sans" panose="020B0604020202020204" charset="0"/>
                <a:cs typeface="Open Sans" panose="020B0604020202020204" charset="0"/>
                <a:sym typeface="Open Sans"/>
              </a:defRPr>
            </a:lvl1pPr>
          </a:lstStyle>
          <a:p>
            <a:pPr defTabSz="914400" fontAlgn="auto">
              <a:spcBef>
                <a:spcPts val="0"/>
              </a:spcBef>
              <a:spcAft>
                <a:spcPts val="0"/>
              </a:spcAft>
              <a:defRPr/>
            </a:pPr>
            <a:fld id="{86CB4B4D-7CA3-9044-876B-883B54F8677D}" type="slidenum">
              <a:rPr lang="en-US" kern="0" smtClean="0"/>
              <a:pPr defTabSz="914400" fontAlgn="auto">
                <a:spcBef>
                  <a:spcPts val="0"/>
                </a:spcBef>
                <a:spcAft>
                  <a:spcPts val="0"/>
                </a:spcAft>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912813" y="4948575"/>
            <a:ext cx="3086100"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sp>
        <p:nvSpPr>
          <p:cNvPr id="12" name="Title 11"/>
          <p:cNvSpPr>
            <a:spLocks noGrp="1"/>
          </p:cNvSpPr>
          <p:nvPr>
            <p:ph type="title"/>
          </p:nvPr>
        </p:nvSpPr>
        <p:spPr>
          <a:xfrm>
            <a:off x="633413" y="749245"/>
            <a:ext cx="7877175" cy="857250"/>
          </a:xfrm>
          <a:prstGeom prst="rect">
            <a:avLst/>
          </a:prstGeom>
        </p:spPr>
        <p:txBody>
          <a:bodyPr>
            <a:normAutofit/>
          </a:bodyPr>
          <a:lstStyle>
            <a:lvl1pPr algn="ctr">
              <a:defRPr sz="3600">
                <a:solidFill>
                  <a:schemeClr val="bg1"/>
                </a:solidFill>
              </a:defRPr>
            </a:lvl1pPr>
          </a:lstStyle>
          <a:p>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7961" y="3552522"/>
            <a:ext cx="1248080" cy="1248080"/>
          </a:xfrm>
          <a:prstGeom prst="rect">
            <a:avLst/>
          </a:prstGeom>
        </p:spPr>
      </p:pic>
    </p:spTree>
    <p:extLst>
      <p:ext uri="{BB962C8B-B14F-4D97-AF65-F5344CB8AC3E}">
        <p14:creationId xmlns:p14="http://schemas.microsoft.com/office/powerpoint/2010/main" val="202964068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hank You 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hape 4"/>
          <p:cNvSpPr>
            <a:spLocks noGrp="1"/>
          </p:cNvSpPr>
          <p:nvPr>
            <p:ph type="sldNum" sz="quarter" idx="2"/>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85000"/>
                  </a:schemeClr>
                </a:solidFill>
                <a:latin typeface="+mn-lt"/>
                <a:ea typeface="Open Sans" panose="020B0604020202020204" charset="0"/>
                <a:cs typeface="Open Sans" panose="020B0604020202020204" charset="0"/>
                <a:sym typeface="Open Sans"/>
              </a:defRPr>
            </a:lvl1pPr>
          </a:lstStyle>
          <a:p>
            <a:pPr defTabSz="914400" fontAlgn="auto">
              <a:spcBef>
                <a:spcPts val="0"/>
              </a:spcBef>
              <a:spcAft>
                <a:spcPts val="0"/>
              </a:spcAft>
              <a:defRPr/>
            </a:pPr>
            <a:fld id="{86CB4B4D-7CA3-9044-876B-883B54F8677D}" type="slidenum">
              <a:rPr lang="en-US" kern="0" smtClean="0"/>
              <a:pPr defTabSz="914400" fontAlgn="auto">
                <a:spcBef>
                  <a:spcPts val="0"/>
                </a:spcBef>
                <a:spcAft>
                  <a:spcPts val="0"/>
                </a:spcAft>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912813" y="4948575"/>
            <a:ext cx="3086100"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sp>
        <p:nvSpPr>
          <p:cNvPr id="12" name="Title 11"/>
          <p:cNvSpPr>
            <a:spLocks noGrp="1"/>
          </p:cNvSpPr>
          <p:nvPr>
            <p:ph type="title"/>
          </p:nvPr>
        </p:nvSpPr>
        <p:spPr>
          <a:xfrm>
            <a:off x="633413" y="749245"/>
            <a:ext cx="7877175" cy="857250"/>
          </a:xfrm>
          <a:prstGeom prst="rect">
            <a:avLst/>
          </a:prstGeom>
        </p:spPr>
        <p:txBody>
          <a:bodyPr>
            <a:normAutofit/>
          </a:bodyPr>
          <a:lstStyle>
            <a:lvl1pPr algn="ctr">
              <a:defRPr sz="3600">
                <a:solidFill>
                  <a:schemeClr val="bg1"/>
                </a:solidFill>
              </a:defRPr>
            </a:lvl1pPr>
          </a:lstStyle>
          <a:p>
            <a:endParaRPr lang="en-US" dirty="0"/>
          </a:p>
        </p:txBody>
      </p:sp>
      <p:grpSp>
        <p:nvGrpSpPr>
          <p:cNvPr id="7" name="Group 6">
            <a:extLst>
              <a:ext uri="{FF2B5EF4-FFF2-40B4-BE49-F238E27FC236}">
                <a16:creationId xmlns:a16="http://schemas.microsoft.com/office/drawing/2014/main" id="{900EE972-8912-4454-88EB-B71151925FF5}"/>
              </a:ext>
            </a:extLst>
          </p:cNvPr>
          <p:cNvGrpSpPr/>
          <p:nvPr userDrawn="1"/>
        </p:nvGrpSpPr>
        <p:grpSpPr>
          <a:xfrm>
            <a:off x="3258029" y="3550726"/>
            <a:ext cx="2627942" cy="1244796"/>
            <a:chOff x="7412830" y="4227010"/>
            <a:chExt cx="1543341" cy="731046"/>
          </a:xfrm>
        </p:grpSpPr>
        <p:pic>
          <p:nvPicPr>
            <p:cNvPr id="9" name="Picture 8">
              <a:extLst>
                <a:ext uri="{FF2B5EF4-FFF2-40B4-BE49-F238E27FC236}">
                  <a16:creationId xmlns:a16="http://schemas.microsoft.com/office/drawing/2014/main" id="{5BFDCE13-D1A1-4D9E-941E-CB1F3D477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2830" y="4227011"/>
              <a:ext cx="731045" cy="731045"/>
            </a:xfrm>
            <a:prstGeom prst="rect">
              <a:avLst/>
            </a:prstGeom>
          </p:spPr>
        </p:pic>
        <p:grpSp>
          <p:nvGrpSpPr>
            <p:cNvPr id="11" name="Group 10">
              <a:extLst>
                <a:ext uri="{FF2B5EF4-FFF2-40B4-BE49-F238E27FC236}">
                  <a16:creationId xmlns:a16="http://schemas.microsoft.com/office/drawing/2014/main" id="{F4118422-833B-48D2-A1CC-11660DAE59F0}"/>
                </a:ext>
              </a:extLst>
            </p:cNvPr>
            <p:cNvGrpSpPr/>
            <p:nvPr userDrawn="1"/>
          </p:nvGrpSpPr>
          <p:grpSpPr>
            <a:xfrm>
              <a:off x="8224651" y="4227010"/>
              <a:ext cx="731520" cy="731045"/>
              <a:chOff x="8451348" y="4227622"/>
              <a:chExt cx="731520" cy="731045"/>
            </a:xfrm>
          </p:grpSpPr>
          <p:sp>
            <p:nvSpPr>
              <p:cNvPr id="13" name="Rectangle 12">
                <a:extLst>
                  <a:ext uri="{FF2B5EF4-FFF2-40B4-BE49-F238E27FC236}">
                    <a16:creationId xmlns:a16="http://schemas.microsoft.com/office/drawing/2014/main" id="{B59C5B33-12A9-45CF-AB03-191CA8B5FCDF}"/>
                  </a:ext>
                </a:extLst>
              </p:cNvPr>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AD0FFA9E-D8C7-47C3-AEB3-B33CAA0D729A}"/>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grpSp>
    </p:spTree>
    <p:extLst>
      <p:ext uri="{BB962C8B-B14F-4D97-AF65-F5344CB8AC3E}">
        <p14:creationId xmlns:p14="http://schemas.microsoft.com/office/powerpoint/2010/main" val="347700149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ank You 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BC99A6-EA55-4376-A99D-4160C140EE1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hape 4"/>
          <p:cNvSpPr>
            <a:spLocks noGrp="1"/>
          </p:cNvSpPr>
          <p:nvPr>
            <p:ph type="sldNum" sz="quarter" idx="2"/>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tx1">
                    <a:lumMod val="85000"/>
                    <a:lumOff val="15000"/>
                  </a:schemeClr>
                </a:solidFill>
                <a:latin typeface="+mn-lt"/>
                <a:ea typeface="Open Sans" panose="020B0604020202020204" charset="0"/>
                <a:cs typeface="Open Sans" panose="020B0604020202020204" charset="0"/>
                <a:sym typeface="Open Sans"/>
              </a:defRPr>
            </a:lvl1pPr>
          </a:lstStyle>
          <a:p>
            <a:pPr defTabSz="914400" fontAlgn="auto">
              <a:spcBef>
                <a:spcPts val="0"/>
              </a:spcBef>
              <a:spcAft>
                <a:spcPts val="0"/>
              </a:spcAft>
              <a:defRPr/>
            </a:pPr>
            <a:fld id="{86CB4B4D-7CA3-9044-876B-883B54F8677D}" type="slidenum">
              <a:rPr lang="en-US" kern="0" smtClean="0"/>
              <a:pPr defTabSz="914400" fontAlgn="auto">
                <a:spcBef>
                  <a:spcPts val="0"/>
                </a:spcBef>
                <a:spcAft>
                  <a:spcPts val="0"/>
                </a:spcAft>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912813" y="4948575"/>
            <a:ext cx="3086100" cy="194925"/>
          </a:xfrm>
          <a:prstGeom prst="rect">
            <a:avLst/>
          </a:prstGeom>
        </p:spPr>
        <p:txBody>
          <a:bodyPr vert="horz" lIns="0" tIns="45720" rIns="91440" bIns="45720" rtlCol="0" anchor="ctr"/>
          <a:lstStyle>
            <a:lvl1pPr algn="l">
              <a:defRPr sz="600">
                <a:solidFill>
                  <a:schemeClr val="tx1">
                    <a:lumMod val="85000"/>
                    <a:lumOff val="15000"/>
                  </a:schemeClr>
                </a:solidFill>
              </a:defRPr>
            </a:lvl1pPr>
          </a:lstStyle>
          <a:p>
            <a:pPr defTabSz="914400" fontAlgn="auto">
              <a:spcBef>
                <a:spcPts val="0"/>
              </a:spcBef>
              <a:spcAft>
                <a:spcPts val="0"/>
              </a:spcAft>
              <a:defRPr/>
            </a:pPr>
            <a:r>
              <a:rPr lang="en-US" kern="0"/>
              <a:t>NCR Confidential - Internal Use Only</a:t>
            </a:r>
            <a:endParaRPr lang="en-US" kern="0" dirty="0"/>
          </a:p>
        </p:txBody>
      </p:sp>
      <p:sp>
        <p:nvSpPr>
          <p:cNvPr id="12" name="Title 11"/>
          <p:cNvSpPr>
            <a:spLocks noGrp="1"/>
          </p:cNvSpPr>
          <p:nvPr>
            <p:ph type="title"/>
          </p:nvPr>
        </p:nvSpPr>
        <p:spPr>
          <a:xfrm>
            <a:off x="633413" y="749245"/>
            <a:ext cx="7877175" cy="857250"/>
          </a:xfrm>
          <a:prstGeom prst="rect">
            <a:avLst/>
          </a:prstGeom>
        </p:spPr>
        <p:txBody>
          <a:bodyPr>
            <a:normAutofit/>
          </a:bodyPr>
          <a:lstStyle>
            <a:lvl1pPr algn="ctr">
              <a:defRPr sz="3600">
                <a:solidFill>
                  <a:schemeClr val="tx1">
                    <a:lumMod val="85000"/>
                    <a:lumOff val="15000"/>
                  </a:schemeClr>
                </a:solidFill>
              </a:defRPr>
            </a:lvl1pPr>
          </a:lstStyle>
          <a:p>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47961" y="3552522"/>
            <a:ext cx="1248080" cy="1248080"/>
          </a:xfrm>
          <a:prstGeom prst="rect">
            <a:avLst/>
          </a:prstGeom>
        </p:spPr>
      </p:pic>
    </p:spTree>
    <p:extLst>
      <p:ext uri="{BB962C8B-B14F-4D97-AF65-F5344CB8AC3E}">
        <p14:creationId xmlns:p14="http://schemas.microsoft.com/office/powerpoint/2010/main" val="350516800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hank You 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BC99A6-EA55-4376-A99D-4160C140EE1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hape 4"/>
          <p:cNvSpPr>
            <a:spLocks noGrp="1"/>
          </p:cNvSpPr>
          <p:nvPr>
            <p:ph type="sldNum" sz="quarter" idx="2"/>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tx1">
                    <a:lumMod val="85000"/>
                    <a:lumOff val="15000"/>
                  </a:schemeClr>
                </a:solidFill>
                <a:latin typeface="+mn-lt"/>
                <a:ea typeface="Open Sans" panose="020B0604020202020204" charset="0"/>
                <a:cs typeface="Open Sans" panose="020B0604020202020204" charset="0"/>
                <a:sym typeface="Open Sans"/>
              </a:defRPr>
            </a:lvl1pPr>
          </a:lstStyle>
          <a:p>
            <a:pPr defTabSz="914400" fontAlgn="auto">
              <a:spcBef>
                <a:spcPts val="0"/>
              </a:spcBef>
              <a:spcAft>
                <a:spcPts val="0"/>
              </a:spcAft>
              <a:defRPr/>
            </a:pPr>
            <a:fld id="{86CB4B4D-7CA3-9044-876B-883B54F8677D}" type="slidenum">
              <a:rPr lang="en-US" kern="0" smtClean="0"/>
              <a:pPr defTabSz="914400" fontAlgn="auto">
                <a:spcBef>
                  <a:spcPts val="0"/>
                </a:spcBef>
                <a:spcAft>
                  <a:spcPts val="0"/>
                </a:spcAft>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912813" y="4948575"/>
            <a:ext cx="3086100" cy="194925"/>
          </a:xfrm>
          <a:prstGeom prst="rect">
            <a:avLst/>
          </a:prstGeom>
        </p:spPr>
        <p:txBody>
          <a:bodyPr vert="horz" lIns="0" tIns="45720" rIns="91440" bIns="45720" rtlCol="0" anchor="ctr"/>
          <a:lstStyle>
            <a:lvl1pPr algn="l">
              <a:defRPr sz="600">
                <a:solidFill>
                  <a:schemeClr val="tx1">
                    <a:lumMod val="85000"/>
                    <a:lumOff val="15000"/>
                  </a:schemeClr>
                </a:solidFill>
              </a:defRPr>
            </a:lvl1pPr>
          </a:lstStyle>
          <a:p>
            <a:pPr defTabSz="914400" fontAlgn="auto">
              <a:spcBef>
                <a:spcPts val="0"/>
              </a:spcBef>
              <a:spcAft>
                <a:spcPts val="0"/>
              </a:spcAft>
              <a:defRPr/>
            </a:pPr>
            <a:r>
              <a:rPr lang="en-US" kern="0"/>
              <a:t>NCR Confidential - Internal Use Only</a:t>
            </a:r>
            <a:endParaRPr lang="en-US" kern="0" dirty="0"/>
          </a:p>
        </p:txBody>
      </p:sp>
      <p:sp>
        <p:nvSpPr>
          <p:cNvPr id="12" name="Title 11"/>
          <p:cNvSpPr>
            <a:spLocks noGrp="1"/>
          </p:cNvSpPr>
          <p:nvPr>
            <p:ph type="title"/>
          </p:nvPr>
        </p:nvSpPr>
        <p:spPr>
          <a:xfrm>
            <a:off x="633413" y="749245"/>
            <a:ext cx="7877175" cy="857250"/>
          </a:xfrm>
          <a:prstGeom prst="rect">
            <a:avLst/>
          </a:prstGeom>
        </p:spPr>
        <p:txBody>
          <a:bodyPr>
            <a:normAutofit/>
          </a:bodyPr>
          <a:lstStyle>
            <a:lvl1pPr algn="ctr">
              <a:defRPr sz="3600">
                <a:solidFill>
                  <a:schemeClr val="tx1">
                    <a:lumMod val="85000"/>
                    <a:lumOff val="15000"/>
                  </a:schemeClr>
                </a:solidFill>
              </a:defRPr>
            </a:lvl1pPr>
          </a:lstStyle>
          <a:p>
            <a:endParaRPr lang="en-US" dirty="0"/>
          </a:p>
        </p:txBody>
      </p:sp>
      <p:grpSp>
        <p:nvGrpSpPr>
          <p:cNvPr id="7" name="Group 6">
            <a:extLst>
              <a:ext uri="{FF2B5EF4-FFF2-40B4-BE49-F238E27FC236}">
                <a16:creationId xmlns:a16="http://schemas.microsoft.com/office/drawing/2014/main" id="{FC7A8292-F91B-4022-B3AC-2D61745F5E12}"/>
              </a:ext>
            </a:extLst>
          </p:cNvPr>
          <p:cNvGrpSpPr/>
          <p:nvPr userDrawn="1"/>
        </p:nvGrpSpPr>
        <p:grpSpPr>
          <a:xfrm>
            <a:off x="3258029" y="3550726"/>
            <a:ext cx="2627942" cy="1244796"/>
            <a:chOff x="7412830" y="4227010"/>
            <a:chExt cx="1543341" cy="731046"/>
          </a:xfrm>
        </p:grpSpPr>
        <p:pic>
          <p:nvPicPr>
            <p:cNvPr id="10" name="Picture 9">
              <a:extLst>
                <a:ext uri="{FF2B5EF4-FFF2-40B4-BE49-F238E27FC236}">
                  <a16:creationId xmlns:a16="http://schemas.microsoft.com/office/drawing/2014/main" id="{F59E5A9D-87EE-462A-968D-794896830C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2830" y="4227011"/>
              <a:ext cx="731045" cy="731045"/>
            </a:xfrm>
            <a:prstGeom prst="rect">
              <a:avLst/>
            </a:prstGeom>
          </p:spPr>
        </p:pic>
        <p:grpSp>
          <p:nvGrpSpPr>
            <p:cNvPr id="11" name="Group 10">
              <a:extLst>
                <a:ext uri="{FF2B5EF4-FFF2-40B4-BE49-F238E27FC236}">
                  <a16:creationId xmlns:a16="http://schemas.microsoft.com/office/drawing/2014/main" id="{A2A0F207-7A24-4709-B06A-8A4AE5CA0D81}"/>
                </a:ext>
              </a:extLst>
            </p:cNvPr>
            <p:cNvGrpSpPr/>
            <p:nvPr userDrawn="1"/>
          </p:nvGrpSpPr>
          <p:grpSpPr>
            <a:xfrm>
              <a:off x="8224651" y="4227010"/>
              <a:ext cx="731520" cy="731045"/>
              <a:chOff x="8451348" y="4227622"/>
              <a:chExt cx="731520" cy="731045"/>
            </a:xfrm>
          </p:grpSpPr>
          <p:sp>
            <p:nvSpPr>
              <p:cNvPr id="13" name="Rectangle 12">
                <a:extLst>
                  <a:ext uri="{FF2B5EF4-FFF2-40B4-BE49-F238E27FC236}">
                    <a16:creationId xmlns:a16="http://schemas.microsoft.com/office/drawing/2014/main" id="{250ABA32-177D-4500-8EA6-8B51E7E8F547}"/>
                  </a:ext>
                </a:extLst>
              </p:cNvPr>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DC907378-AF93-4750-83B5-C8A05B38CD93}"/>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grpSp>
    </p:spTree>
    <p:extLst>
      <p:ext uri="{BB962C8B-B14F-4D97-AF65-F5344CB8AC3E}">
        <p14:creationId xmlns:p14="http://schemas.microsoft.com/office/powerpoint/2010/main" val="3502434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asic layout + heading">
    <p:spTree>
      <p:nvGrpSpPr>
        <p:cNvPr id="1" name=""/>
        <p:cNvGrpSpPr/>
        <p:nvPr/>
      </p:nvGrpSpPr>
      <p:grpSpPr>
        <a:xfrm>
          <a:off x="0" y="0"/>
          <a:ext cx="0" cy="0"/>
          <a:chOff x="0" y="0"/>
          <a:chExt cx="0" cy="0"/>
        </a:xfrm>
      </p:grpSpPr>
      <p:sp>
        <p:nvSpPr>
          <p:cNvPr id="2" name="Title 1"/>
          <p:cNvSpPr>
            <a:spLocks noGrp="1"/>
          </p:cNvSpPr>
          <p:nvPr>
            <p:ph type="title"/>
          </p:nvPr>
        </p:nvSpPr>
        <p:spPr>
          <a:xfrm>
            <a:off x="628649" y="750969"/>
            <a:ext cx="7895419" cy="853738"/>
          </a:xfrm>
        </p:spPr>
        <p:txBody>
          <a:bodyPr/>
          <a:lstStyle>
            <a:lvl1pPr algn="ctr">
              <a:defRPr sz="2800">
                <a:solidFill>
                  <a:srgbClr val="1B1E1F"/>
                </a:solidFill>
              </a:defRPr>
            </a:lvl1pPr>
          </a:lstStyle>
          <a:p>
            <a:r>
              <a:rPr lang="en-US" dirty="0"/>
              <a:t>Click to edit Master title style</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
        <p:nvSpPr>
          <p:cNvPr id="4" name="AutoShape 3"/>
          <p:cNvSpPr>
            <a:spLocks noChangeAspect="1" noChangeArrowheads="1" noTextEdit="1"/>
          </p:cNvSpPr>
          <p:nvPr userDrawn="1"/>
        </p:nvSpPr>
        <p:spPr bwMode="auto">
          <a:xfrm>
            <a:off x="4676776" y="1790701"/>
            <a:ext cx="1703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4847" y="1789479"/>
            <a:ext cx="1703022" cy="1703022"/>
          </a:xfrm>
          <a:prstGeom prst="rect">
            <a:avLst/>
          </a:prstGeom>
        </p:spPr>
      </p:pic>
    </p:spTree>
    <p:extLst>
      <p:ext uri="{BB962C8B-B14F-4D97-AF65-F5344CB8AC3E}">
        <p14:creationId xmlns:p14="http://schemas.microsoft.com/office/powerpoint/2010/main" val="3541681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asic layout + heading">
    <p:spTree>
      <p:nvGrpSpPr>
        <p:cNvPr id="1" name=""/>
        <p:cNvGrpSpPr/>
        <p:nvPr/>
      </p:nvGrpSpPr>
      <p:grpSpPr>
        <a:xfrm>
          <a:off x="0" y="0"/>
          <a:ext cx="0" cy="0"/>
          <a:chOff x="0" y="0"/>
          <a:chExt cx="0" cy="0"/>
        </a:xfrm>
      </p:grpSpPr>
      <p:sp>
        <p:nvSpPr>
          <p:cNvPr id="2" name="Title 1"/>
          <p:cNvSpPr>
            <a:spLocks noGrp="1"/>
          </p:cNvSpPr>
          <p:nvPr>
            <p:ph type="title"/>
          </p:nvPr>
        </p:nvSpPr>
        <p:spPr>
          <a:xfrm>
            <a:off x="628649" y="750969"/>
            <a:ext cx="7895419" cy="853738"/>
          </a:xfrm>
        </p:spPr>
        <p:txBody>
          <a:bodyPr/>
          <a:lstStyle>
            <a:lvl1pPr algn="ctr">
              <a:defRPr sz="2800">
                <a:solidFill>
                  <a:schemeClr val="tx1">
                    <a:lumMod val="85000"/>
                    <a:lumOff val="15000"/>
                  </a:schemeClr>
                </a:solidFill>
              </a:defRPr>
            </a:lvl1pPr>
          </a:lstStyle>
          <a:p>
            <a:r>
              <a:rPr lang="en-US" dirty="0"/>
              <a:t>Click to edit Master title style</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
        <p:nvSpPr>
          <p:cNvPr id="4" name="AutoShape 3"/>
          <p:cNvSpPr>
            <a:spLocks noChangeAspect="1" noChangeArrowheads="1" noTextEdit="1"/>
          </p:cNvSpPr>
          <p:nvPr userDrawn="1"/>
        </p:nvSpPr>
        <p:spPr bwMode="auto">
          <a:xfrm>
            <a:off x="4676776" y="1790701"/>
            <a:ext cx="1703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p:nvPr userDrawn="1"/>
        </p:nvGrpSpPr>
        <p:grpSpPr>
          <a:xfrm>
            <a:off x="4676776" y="1794543"/>
            <a:ext cx="1699060" cy="1697957"/>
            <a:chOff x="8451348" y="4227622"/>
            <a:chExt cx="731520" cy="731045"/>
          </a:xfrm>
        </p:grpSpPr>
        <p:sp>
          <p:nvSpPr>
            <p:cNvPr id="81" name="Rectangle 80"/>
            <p:cNvSpPr/>
            <p:nvPr userDrawn="1"/>
          </p:nvSpPr>
          <p:spPr>
            <a:xfrm>
              <a:off x="8451348" y="4227622"/>
              <a:ext cx="731520" cy="7310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82" name="Rectangle 81"/>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1027" y="1789479"/>
            <a:ext cx="1703022" cy="1703022"/>
          </a:xfrm>
          <a:prstGeom prst="rect">
            <a:avLst/>
          </a:prstGeom>
        </p:spPr>
      </p:pic>
    </p:spTree>
    <p:extLst>
      <p:ext uri="{BB962C8B-B14F-4D97-AF65-F5344CB8AC3E}">
        <p14:creationId xmlns:p14="http://schemas.microsoft.com/office/powerpoint/2010/main" val="87792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Tree>
    <p:extLst>
      <p:ext uri="{BB962C8B-B14F-4D97-AF65-F5344CB8AC3E}">
        <p14:creationId xmlns:p14="http://schemas.microsoft.com/office/powerpoint/2010/main" val="13133208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x2 txt box">
    <p:spTree>
      <p:nvGrpSpPr>
        <p:cNvPr id="1" name=""/>
        <p:cNvGrpSpPr/>
        <p:nvPr/>
      </p:nvGrpSpPr>
      <p:grpSpPr>
        <a:xfrm>
          <a:off x="0" y="0"/>
          <a:ext cx="0" cy="0"/>
          <a:chOff x="0" y="0"/>
          <a:chExt cx="0" cy="0"/>
        </a:xfrm>
      </p:grpSpPr>
      <p:sp>
        <p:nvSpPr>
          <p:cNvPr id="33" name="Text Placeholder 21"/>
          <p:cNvSpPr>
            <a:spLocks noGrp="1"/>
          </p:cNvSpPr>
          <p:nvPr>
            <p:ph type="body" sz="quarter" idx="16"/>
          </p:nvPr>
        </p:nvSpPr>
        <p:spPr>
          <a:xfrm>
            <a:off x="4818684" y="1152525"/>
            <a:ext cx="3896691"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37" name="Text Placeholder 21"/>
          <p:cNvSpPr>
            <a:spLocks noGrp="1"/>
          </p:cNvSpPr>
          <p:nvPr>
            <p:ph type="body" sz="quarter" idx="19"/>
          </p:nvPr>
        </p:nvSpPr>
        <p:spPr>
          <a:xfrm>
            <a:off x="633411" y="1152525"/>
            <a:ext cx="3896691"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rgbClr val="1B1E1F"/>
                </a:solidFill>
              </a:defRPr>
            </a:lvl1pPr>
            <a:lvl2pPr marL="457200" indent="0">
              <a:buNone/>
              <a:defRPr/>
            </a:lvl2pPr>
          </a:lstStyle>
          <a:p>
            <a:pPr lvl="0"/>
            <a:r>
              <a:rPr lang="en-US" dirty="0"/>
              <a:t>Click to edit Master text styles</a:t>
            </a:r>
          </a:p>
        </p:txBody>
      </p:sp>
      <p:sp>
        <p:nvSpPr>
          <p:cNvPr id="38" name="Text Placeholder 8"/>
          <p:cNvSpPr>
            <a:spLocks noGrp="1"/>
          </p:cNvSpPr>
          <p:nvPr>
            <p:ph type="body" sz="quarter" idx="20"/>
          </p:nvPr>
        </p:nvSpPr>
        <p:spPr>
          <a:xfrm>
            <a:off x="633411" y="1652758"/>
            <a:ext cx="3896691"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rgbClr val="1B1E1F"/>
                </a:solidFill>
              </a:defRPr>
            </a:lvl1pPr>
            <a:lvl2pPr marL="298800" indent="-144000">
              <a:lnSpc>
                <a:spcPct val="100000"/>
              </a:lnSpc>
              <a:spcBef>
                <a:spcPts val="0"/>
              </a:spcBef>
              <a:spcAft>
                <a:spcPts val="400"/>
              </a:spcAft>
              <a:defRPr sz="1400">
                <a:solidFill>
                  <a:srgbClr val="1B1E1F"/>
                </a:solidFill>
              </a:defRPr>
            </a:lvl2pPr>
            <a:lvl3pPr marL="450000" indent="-144000">
              <a:lnSpc>
                <a:spcPct val="100000"/>
              </a:lnSpc>
              <a:spcBef>
                <a:spcPts val="0"/>
              </a:spcBef>
              <a:spcAft>
                <a:spcPts val="400"/>
              </a:spcAft>
              <a:defRPr sz="1200">
                <a:solidFill>
                  <a:srgbClr val="1B1E1F"/>
                </a:solidFill>
              </a:defRPr>
            </a:lvl3pPr>
            <a:lvl4pPr marL="619200" indent="-144000">
              <a:lnSpc>
                <a:spcPct val="100000"/>
              </a:lnSpc>
              <a:spcBef>
                <a:spcPts val="0"/>
              </a:spcBef>
              <a:spcAft>
                <a:spcPts val="400"/>
              </a:spcAft>
              <a:defRPr sz="1200">
                <a:solidFill>
                  <a:srgbClr val="1B1E1F"/>
                </a:solidFill>
              </a:defRPr>
            </a:lvl4pPr>
            <a:lvl5pPr marL="792000" indent="-144000">
              <a:lnSpc>
                <a:spcPct val="100000"/>
              </a:lnSpc>
              <a:spcBef>
                <a:spcPts val="0"/>
              </a:spcBef>
              <a:spcAft>
                <a:spcPts val="400"/>
              </a:spcAft>
              <a:defRPr sz="12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8"/>
          <p:cNvSpPr>
            <a:spLocks noGrp="1"/>
          </p:cNvSpPr>
          <p:nvPr>
            <p:ph type="body" sz="quarter" idx="21"/>
          </p:nvPr>
        </p:nvSpPr>
        <p:spPr>
          <a:xfrm>
            <a:off x="4818836" y="1652758"/>
            <a:ext cx="3896691"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rgbClr val="1B1E1F"/>
                </a:solidFill>
              </a:defRPr>
            </a:lvl1pPr>
            <a:lvl2pPr marL="298800" indent="-144000">
              <a:lnSpc>
                <a:spcPct val="100000"/>
              </a:lnSpc>
              <a:spcBef>
                <a:spcPts val="0"/>
              </a:spcBef>
              <a:spcAft>
                <a:spcPts val="400"/>
              </a:spcAft>
              <a:defRPr sz="1400">
                <a:solidFill>
                  <a:srgbClr val="1B1E1F"/>
                </a:solidFill>
              </a:defRPr>
            </a:lvl2pPr>
            <a:lvl3pPr marL="450000" indent="-144000">
              <a:lnSpc>
                <a:spcPct val="100000"/>
              </a:lnSpc>
              <a:spcBef>
                <a:spcPts val="0"/>
              </a:spcBef>
              <a:spcAft>
                <a:spcPts val="400"/>
              </a:spcAft>
              <a:defRPr sz="1200">
                <a:solidFill>
                  <a:srgbClr val="1B1E1F"/>
                </a:solidFill>
              </a:defRPr>
            </a:lvl3pPr>
            <a:lvl4pPr marL="619200" indent="-144000">
              <a:lnSpc>
                <a:spcPct val="100000"/>
              </a:lnSpc>
              <a:spcBef>
                <a:spcPts val="0"/>
              </a:spcBef>
              <a:spcAft>
                <a:spcPts val="400"/>
              </a:spcAft>
              <a:defRPr sz="1200">
                <a:solidFill>
                  <a:srgbClr val="1B1E1F"/>
                </a:solidFill>
              </a:defRPr>
            </a:lvl4pPr>
            <a:lvl5pPr marL="792000" indent="-144000">
              <a:lnSpc>
                <a:spcPct val="100000"/>
              </a:lnSpc>
              <a:spcBef>
                <a:spcPts val="0"/>
              </a:spcBef>
              <a:spcAft>
                <a:spcPts val="400"/>
              </a:spcAft>
              <a:defRPr sz="12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9"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64861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x3 column txt box">
    <p:spTree>
      <p:nvGrpSpPr>
        <p:cNvPr id="1" name=""/>
        <p:cNvGrpSpPr/>
        <p:nvPr/>
      </p:nvGrpSpPr>
      <p:grpSpPr>
        <a:xfrm>
          <a:off x="0" y="0"/>
          <a:ext cx="0" cy="0"/>
          <a:chOff x="0" y="0"/>
          <a:chExt cx="0" cy="0"/>
        </a:xfrm>
      </p:grpSpPr>
      <p:sp>
        <p:nvSpPr>
          <p:cNvPr id="12" name="Text Placeholder 21"/>
          <p:cNvSpPr>
            <a:spLocks noGrp="1"/>
          </p:cNvSpPr>
          <p:nvPr>
            <p:ph type="body" sz="quarter" idx="18"/>
          </p:nvPr>
        </p:nvSpPr>
        <p:spPr>
          <a:xfrm>
            <a:off x="6177022" y="1152525"/>
            <a:ext cx="2591794" cy="498475"/>
          </a:xfrm>
          <a:prstGeom prst="rect">
            <a:avLst/>
          </a:prstGeom>
          <a:noFill/>
          <a:ln>
            <a:solidFill>
              <a:srgbClr val="ED9A22"/>
            </a:solidFill>
          </a:ln>
        </p:spPr>
        <p:txBody>
          <a:bodyPr lIns="108000" tIns="0" anchor="ctr">
            <a:noAutofit/>
          </a:bodyPr>
          <a:lstStyle>
            <a:lvl1pPr marL="0" indent="0">
              <a:lnSpc>
                <a:spcPct val="80000"/>
              </a:lnSpc>
              <a:spcBef>
                <a:spcPts val="0"/>
              </a:spcBef>
              <a:buNone/>
              <a:defRPr sz="1400" b="1">
                <a:solidFill>
                  <a:srgbClr val="1B1E1F"/>
                </a:solidFill>
              </a:defRPr>
            </a:lvl1pPr>
            <a:lvl2pPr marL="457200" indent="0">
              <a:buNone/>
              <a:defRPr/>
            </a:lvl2pPr>
          </a:lstStyle>
          <a:p>
            <a:pPr lvl="0"/>
            <a:r>
              <a:rPr lang="en-US" dirty="0"/>
              <a:t>Click to edit Master text styles</a:t>
            </a:r>
          </a:p>
        </p:txBody>
      </p:sp>
      <p:sp>
        <p:nvSpPr>
          <p:cNvPr id="13" name="Text Placeholder 21"/>
          <p:cNvSpPr>
            <a:spLocks noGrp="1"/>
          </p:cNvSpPr>
          <p:nvPr>
            <p:ph type="body" sz="quarter" idx="16"/>
          </p:nvPr>
        </p:nvSpPr>
        <p:spPr>
          <a:xfrm>
            <a:off x="3406623" y="1152525"/>
            <a:ext cx="2591794" cy="498475"/>
          </a:xfrm>
          <a:prstGeom prst="rect">
            <a:avLst/>
          </a:prstGeom>
          <a:noFill/>
          <a:ln>
            <a:solidFill>
              <a:srgbClr val="00A6B8"/>
            </a:solidFill>
          </a:ln>
        </p:spPr>
        <p:txBody>
          <a:bodyPr lIns="108000" tIns="0" anchor="ctr">
            <a:noAutofit/>
          </a:bodyPr>
          <a:lstStyle>
            <a:lvl1pPr marL="0" indent="0">
              <a:lnSpc>
                <a:spcPct val="80000"/>
              </a:lnSpc>
              <a:spcBef>
                <a:spcPts val="0"/>
              </a:spcBef>
              <a:buNone/>
              <a:defRPr sz="1400" b="1">
                <a:solidFill>
                  <a:srgbClr val="1B1E1F"/>
                </a:solidFill>
              </a:defRPr>
            </a:lvl1pPr>
            <a:lvl2pPr marL="457200" indent="0">
              <a:buNone/>
              <a:defRPr/>
            </a:lvl2pPr>
          </a:lstStyle>
          <a:p>
            <a:pPr lvl="0"/>
            <a:r>
              <a:rPr lang="en-US" dirty="0"/>
              <a:t>Click to edit Master text styles</a:t>
            </a:r>
          </a:p>
        </p:txBody>
      </p:sp>
      <p:sp>
        <p:nvSpPr>
          <p:cNvPr id="14" name="Text Placeholder 21"/>
          <p:cNvSpPr>
            <a:spLocks noGrp="1"/>
          </p:cNvSpPr>
          <p:nvPr>
            <p:ph type="body" sz="quarter" idx="14"/>
          </p:nvPr>
        </p:nvSpPr>
        <p:spPr>
          <a:xfrm>
            <a:off x="633456" y="1152525"/>
            <a:ext cx="2591794" cy="498475"/>
          </a:xfrm>
          <a:prstGeom prst="rect">
            <a:avLst/>
          </a:prstGeom>
          <a:noFill/>
          <a:ln>
            <a:solidFill>
              <a:srgbClr val="54B900"/>
            </a:solidFill>
          </a:ln>
        </p:spPr>
        <p:txBody>
          <a:bodyPr lIns="108000" tIns="0" anchor="ctr">
            <a:noAutofit/>
          </a:bodyPr>
          <a:lstStyle>
            <a:lvl1pPr marL="0" indent="0">
              <a:lnSpc>
                <a:spcPct val="80000"/>
              </a:lnSpc>
              <a:spcBef>
                <a:spcPts val="0"/>
              </a:spcBef>
              <a:buNone/>
              <a:defRPr sz="1400" b="1">
                <a:solidFill>
                  <a:srgbClr val="1B1E1F"/>
                </a:solidFill>
              </a:defRPr>
            </a:lvl1pPr>
            <a:lvl2pPr marL="457200" indent="0">
              <a:buNone/>
              <a:defRPr/>
            </a:lvl2pPr>
          </a:lstStyle>
          <a:p>
            <a:pPr lvl="0"/>
            <a:r>
              <a:rPr lang="en-US" dirty="0"/>
              <a:t>Click to edit Master text styles</a:t>
            </a:r>
          </a:p>
        </p:txBody>
      </p:sp>
      <p:sp>
        <p:nvSpPr>
          <p:cNvPr id="18" name="Text Placeholder 8"/>
          <p:cNvSpPr>
            <a:spLocks noGrp="1"/>
          </p:cNvSpPr>
          <p:nvPr>
            <p:ph type="body" sz="quarter" idx="20"/>
          </p:nvPr>
        </p:nvSpPr>
        <p:spPr>
          <a:xfrm>
            <a:off x="633411" y="1652758"/>
            <a:ext cx="2591839"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rgbClr val="1B1E1F"/>
                </a:solidFill>
              </a:defRPr>
            </a:lvl1pPr>
            <a:lvl2pPr marL="298800" indent="-144000">
              <a:lnSpc>
                <a:spcPct val="100000"/>
              </a:lnSpc>
              <a:spcBef>
                <a:spcPts val="0"/>
              </a:spcBef>
              <a:spcAft>
                <a:spcPts val="400"/>
              </a:spcAft>
              <a:defRPr sz="1400">
                <a:solidFill>
                  <a:srgbClr val="1B1E1F"/>
                </a:solidFill>
              </a:defRPr>
            </a:lvl2pPr>
            <a:lvl3pPr marL="450000" indent="-144000">
              <a:lnSpc>
                <a:spcPct val="100000"/>
              </a:lnSpc>
              <a:spcBef>
                <a:spcPts val="0"/>
              </a:spcBef>
              <a:spcAft>
                <a:spcPts val="400"/>
              </a:spcAft>
              <a:defRPr sz="1200">
                <a:solidFill>
                  <a:srgbClr val="1B1E1F"/>
                </a:solidFill>
              </a:defRPr>
            </a:lvl3pPr>
            <a:lvl4pPr marL="619200" indent="-144000">
              <a:lnSpc>
                <a:spcPct val="100000"/>
              </a:lnSpc>
              <a:spcBef>
                <a:spcPts val="0"/>
              </a:spcBef>
              <a:spcAft>
                <a:spcPts val="400"/>
              </a:spcAft>
              <a:defRPr sz="1200">
                <a:solidFill>
                  <a:srgbClr val="1B1E1F"/>
                </a:solidFill>
              </a:defRPr>
            </a:lvl4pPr>
            <a:lvl5pPr marL="792000" indent="-144000">
              <a:lnSpc>
                <a:spcPct val="100000"/>
              </a:lnSpc>
              <a:spcBef>
                <a:spcPts val="0"/>
              </a:spcBef>
              <a:spcAft>
                <a:spcPts val="400"/>
              </a:spcAft>
              <a:defRPr sz="12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8"/>
          <p:cNvSpPr>
            <a:spLocks noGrp="1"/>
          </p:cNvSpPr>
          <p:nvPr>
            <p:ph type="body" sz="quarter" idx="21"/>
          </p:nvPr>
        </p:nvSpPr>
        <p:spPr>
          <a:xfrm>
            <a:off x="3406624" y="1652758"/>
            <a:ext cx="2591794" cy="2881141"/>
          </a:xfrm>
          <a:prstGeom prst="rect">
            <a:avLst/>
          </a:prstGeom>
          <a:noFill/>
          <a:ln>
            <a:solidFill>
              <a:srgbClr val="00A6B8"/>
            </a:solidFill>
          </a:ln>
        </p:spPr>
        <p:txBody>
          <a:bodyPr lIns="108000" tIns="108000" rIns="108000"/>
          <a:lstStyle>
            <a:lvl1pPr marL="144000" indent="-144000">
              <a:lnSpc>
                <a:spcPct val="100000"/>
              </a:lnSpc>
              <a:spcBef>
                <a:spcPts val="0"/>
              </a:spcBef>
              <a:spcAft>
                <a:spcPts val="400"/>
              </a:spcAft>
              <a:buClr>
                <a:schemeClr val="accent3"/>
              </a:buClr>
              <a:defRPr sz="1600">
                <a:solidFill>
                  <a:srgbClr val="1B1E1F"/>
                </a:solidFill>
              </a:defRPr>
            </a:lvl1pPr>
            <a:lvl2pPr marL="298800" indent="-144000">
              <a:lnSpc>
                <a:spcPct val="100000"/>
              </a:lnSpc>
              <a:spcBef>
                <a:spcPts val="0"/>
              </a:spcBef>
              <a:spcAft>
                <a:spcPts val="400"/>
              </a:spcAft>
              <a:buClr>
                <a:schemeClr val="accent3"/>
              </a:buClr>
              <a:defRPr sz="1400">
                <a:solidFill>
                  <a:srgbClr val="1B1E1F"/>
                </a:solidFill>
              </a:defRPr>
            </a:lvl2pPr>
            <a:lvl3pPr marL="450000" indent="-144000">
              <a:lnSpc>
                <a:spcPct val="100000"/>
              </a:lnSpc>
              <a:spcBef>
                <a:spcPts val="0"/>
              </a:spcBef>
              <a:spcAft>
                <a:spcPts val="400"/>
              </a:spcAft>
              <a:buClr>
                <a:schemeClr val="accent3"/>
              </a:buClr>
              <a:defRPr sz="1200">
                <a:solidFill>
                  <a:srgbClr val="1B1E1F"/>
                </a:solidFill>
              </a:defRPr>
            </a:lvl3pPr>
            <a:lvl4pPr marL="619200" indent="-144000">
              <a:lnSpc>
                <a:spcPct val="100000"/>
              </a:lnSpc>
              <a:spcBef>
                <a:spcPts val="0"/>
              </a:spcBef>
              <a:spcAft>
                <a:spcPts val="400"/>
              </a:spcAft>
              <a:buClr>
                <a:schemeClr val="accent3"/>
              </a:buClr>
              <a:defRPr sz="1200">
                <a:solidFill>
                  <a:srgbClr val="1B1E1F"/>
                </a:solidFill>
              </a:defRPr>
            </a:lvl4pPr>
            <a:lvl5pPr marL="792000" indent="-144000">
              <a:lnSpc>
                <a:spcPct val="100000"/>
              </a:lnSpc>
              <a:spcBef>
                <a:spcPts val="0"/>
              </a:spcBef>
              <a:spcAft>
                <a:spcPts val="400"/>
              </a:spcAft>
              <a:buClr>
                <a:schemeClr val="accent3"/>
              </a:buClr>
              <a:defRPr sz="12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22"/>
          </p:nvPr>
        </p:nvSpPr>
        <p:spPr>
          <a:xfrm>
            <a:off x="6177021" y="1652758"/>
            <a:ext cx="2586667" cy="2881141"/>
          </a:xfrm>
          <a:prstGeom prst="rect">
            <a:avLst/>
          </a:prstGeom>
          <a:noFill/>
          <a:ln>
            <a:solidFill>
              <a:srgbClr val="ED9A22"/>
            </a:solidFill>
          </a:ln>
        </p:spPr>
        <p:txBody>
          <a:bodyPr lIns="108000" tIns="108000" rIns="108000"/>
          <a:lstStyle>
            <a:lvl1pPr marL="144000" indent="-144000">
              <a:lnSpc>
                <a:spcPct val="100000"/>
              </a:lnSpc>
              <a:spcBef>
                <a:spcPts val="0"/>
              </a:spcBef>
              <a:spcAft>
                <a:spcPts val="400"/>
              </a:spcAft>
              <a:buClr>
                <a:srgbClr val="ED9A22"/>
              </a:buClr>
              <a:defRPr sz="1600">
                <a:solidFill>
                  <a:srgbClr val="1B1E1F"/>
                </a:solidFill>
              </a:defRPr>
            </a:lvl1pPr>
            <a:lvl2pPr marL="298800" indent="-144000">
              <a:lnSpc>
                <a:spcPct val="100000"/>
              </a:lnSpc>
              <a:spcBef>
                <a:spcPts val="0"/>
              </a:spcBef>
              <a:spcAft>
                <a:spcPts val="400"/>
              </a:spcAft>
              <a:buClr>
                <a:schemeClr val="accent4"/>
              </a:buClr>
              <a:defRPr sz="1400">
                <a:solidFill>
                  <a:srgbClr val="1B1E1F"/>
                </a:solidFill>
              </a:defRPr>
            </a:lvl2pPr>
            <a:lvl3pPr marL="450000" indent="-144000">
              <a:lnSpc>
                <a:spcPct val="100000"/>
              </a:lnSpc>
              <a:spcBef>
                <a:spcPts val="0"/>
              </a:spcBef>
              <a:spcAft>
                <a:spcPts val="400"/>
              </a:spcAft>
              <a:buClr>
                <a:schemeClr val="accent4"/>
              </a:buClr>
              <a:defRPr sz="1200">
                <a:solidFill>
                  <a:srgbClr val="1B1E1F"/>
                </a:solidFill>
              </a:defRPr>
            </a:lvl3pPr>
            <a:lvl4pPr marL="619200" indent="-144000">
              <a:lnSpc>
                <a:spcPct val="100000"/>
              </a:lnSpc>
              <a:spcBef>
                <a:spcPts val="0"/>
              </a:spcBef>
              <a:spcAft>
                <a:spcPts val="400"/>
              </a:spcAft>
              <a:buClr>
                <a:schemeClr val="accent4"/>
              </a:buClr>
              <a:defRPr sz="1200">
                <a:solidFill>
                  <a:srgbClr val="1B1E1F"/>
                </a:solidFill>
              </a:defRPr>
            </a:lvl4pPr>
            <a:lvl5pPr marL="792000" indent="-144000">
              <a:lnSpc>
                <a:spcPct val="100000"/>
              </a:lnSpc>
              <a:spcBef>
                <a:spcPts val="0"/>
              </a:spcBef>
              <a:spcAft>
                <a:spcPts val="400"/>
              </a:spcAft>
              <a:buClr>
                <a:schemeClr val="accent4"/>
              </a:buClr>
              <a:defRPr sz="12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11"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92801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x4 column txt box">
    <p:spTree>
      <p:nvGrpSpPr>
        <p:cNvPr id="1" name=""/>
        <p:cNvGrpSpPr/>
        <p:nvPr/>
      </p:nvGrpSpPr>
      <p:grpSpPr>
        <a:xfrm>
          <a:off x="0" y="0"/>
          <a:ext cx="0" cy="0"/>
          <a:chOff x="0" y="0"/>
          <a:chExt cx="0" cy="0"/>
        </a:xfrm>
      </p:grpSpPr>
      <p:sp>
        <p:nvSpPr>
          <p:cNvPr id="14" name="Text Placeholder 21"/>
          <p:cNvSpPr>
            <a:spLocks noGrp="1"/>
          </p:cNvSpPr>
          <p:nvPr>
            <p:ph type="body" sz="quarter" idx="14"/>
          </p:nvPr>
        </p:nvSpPr>
        <p:spPr>
          <a:xfrm>
            <a:off x="633412" y="1152000"/>
            <a:ext cx="1937532" cy="498475"/>
          </a:xfrm>
          <a:prstGeom prst="rect">
            <a:avLst/>
          </a:prstGeom>
          <a:noFill/>
          <a:ln>
            <a:solidFill>
              <a:srgbClr val="54B900"/>
            </a:solidFill>
          </a:ln>
        </p:spPr>
        <p:txBody>
          <a:bodyPr lIns="108000" tIns="0" anchor="ctr">
            <a:noAutofit/>
          </a:bodyPr>
          <a:lstStyle>
            <a:lvl1pPr marL="0" indent="0">
              <a:lnSpc>
                <a:spcPct val="80000"/>
              </a:lnSpc>
              <a:spcBef>
                <a:spcPts val="0"/>
              </a:spcBef>
              <a:spcAft>
                <a:spcPts val="0"/>
              </a:spcAft>
              <a:buNone/>
              <a:defRPr sz="1400" b="1" baseline="0">
                <a:solidFill>
                  <a:srgbClr val="1B1E1F"/>
                </a:solidFill>
              </a:defRPr>
            </a:lvl1pPr>
            <a:lvl2pPr marL="457200" indent="0">
              <a:buNone/>
              <a:defRPr/>
            </a:lvl2pPr>
          </a:lstStyle>
          <a:p>
            <a:pPr lvl="0"/>
            <a:r>
              <a:rPr lang="en-US" dirty="0"/>
              <a:t>Click to edit Master text styles</a:t>
            </a:r>
          </a:p>
        </p:txBody>
      </p:sp>
      <p:sp>
        <p:nvSpPr>
          <p:cNvPr id="18" name="Text Placeholder 21"/>
          <p:cNvSpPr>
            <a:spLocks noGrp="1"/>
          </p:cNvSpPr>
          <p:nvPr>
            <p:ph type="body" sz="quarter" idx="16"/>
          </p:nvPr>
        </p:nvSpPr>
        <p:spPr>
          <a:xfrm>
            <a:off x="2717316" y="1152000"/>
            <a:ext cx="1937532" cy="498475"/>
          </a:xfrm>
          <a:prstGeom prst="rect">
            <a:avLst/>
          </a:prstGeom>
          <a:noFill/>
          <a:ln>
            <a:solidFill>
              <a:srgbClr val="00B489"/>
            </a:solidFill>
          </a:ln>
        </p:spPr>
        <p:txBody>
          <a:bodyPr lIns="108000" tIns="0" anchor="ctr">
            <a:noAutofit/>
          </a:bodyPr>
          <a:lstStyle>
            <a:lvl1pPr marL="0" indent="0">
              <a:lnSpc>
                <a:spcPct val="80000"/>
              </a:lnSpc>
              <a:spcBef>
                <a:spcPts val="0"/>
              </a:spcBef>
              <a:buNone/>
              <a:defRPr sz="1400" b="1" baseline="0">
                <a:solidFill>
                  <a:srgbClr val="1B1E1F"/>
                </a:solidFill>
              </a:defRPr>
            </a:lvl1pPr>
            <a:lvl2pPr marL="457200" indent="0">
              <a:buNone/>
              <a:defRPr/>
            </a:lvl2pPr>
          </a:lstStyle>
          <a:p>
            <a:pPr lvl="0"/>
            <a:r>
              <a:rPr lang="en-US" dirty="0"/>
              <a:t>Click to edit Master text styles</a:t>
            </a:r>
          </a:p>
        </p:txBody>
      </p:sp>
      <p:sp>
        <p:nvSpPr>
          <p:cNvPr id="20" name="Text Placeholder 21"/>
          <p:cNvSpPr>
            <a:spLocks noGrp="1"/>
          </p:cNvSpPr>
          <p:nvPr>
            <p:ph type="body" sz="quarter" idx="18"/>
          </p:nvPr>
        </p:nvSpPr>
        <p:spPr>
          <a:xfrm>
            <a:off x="4774178" y="1152000"/>
            <a:ext cx="1937532" cy="498475"/>
          </a:xfrm>
          <a:prstGeom prst="rect">
            <a:avLst/>
          </a:prstGeom>
          <a:noFill/>
          <a:ln>
            <a:solidFill>
              <a:srgbClr val="0083A2"/>
            </a:solidFill>
          </a:ln>
        </p:spPr>
        <p:txBody>
          <a:bodyPr lIns="108000" tIns="0" anchor="ctr">
            <a:noAutofit/>
          </a:bodyPr>
          <a:lstStyle>
            <a:lvl1pPr marL="0" indent="0">
              <a:lnSpc>
                <a:spcPct val="80000"/>
              </a:lnSpc>
              <a:spcBef>
                <a:spcPts val="0"/>
              </a:spcBef>
              <a:buNone/>
              <a:defRPr sz="1400" b="1" baseline="0">
                <a:solidFill>
                  <a:srgbClr val="1B1E1F"/>
                </a:solidFill>
              </a:defRPr>
            </a:lvl1pPr>
            <a:lvl2pPr marL="457200" indent="0">
              <a:buNone/>
              <a:defRPr/>
            </a:lvl2pPr>
          </a:lstStyle>
          <a:p>
            <a:pPr lvl="0"/>
            <a:r>
              <a:rPr lang="en-US" dirty="0"/>
              <a:t>Click to edit Master text styles</a:t>
            </a:r>
          </a:p>
        </p:txBody>
      </p:sp>
      <p:sp>
        <p:nvSpPr>
          <p:cNvPr id="22" name="Text Placeholder 21"/>
          <p:cNvSpPr>
            <a:spLocks noGrp="1"/>
          </p:cNvSpPr>
          <p:nvPr>
            <p:ph type="body" sz="quarter" idx="20"/>
          </p:nvPr>
        </p:nvSpPr>
        <p:spPr>
          <a:xfrm>
            <a:off x="6831039" y="1152000"/>
            <a:ext cx="1937532" cy="498475"/>
          </a:xfrm>
          <a:prstGeom prst="rect">
            <a:avLst/>
          </a:prstGeom>
          <a:noFill/>
          <a:ln>
            <a:solidFill>
              <a:srgbClr val="009ABF"/>
            </a:solidFill>
          </a:ln>
        </p:spPr>
        <p:txBody>
          <a:bodyPr lIns="108000" tIns="0" anchor="ctr">
            <a:noAutofit/>
          </a:bodyPr>
          <a:lstStyle>
            <a:lvl1pPr marL="0" indent="0">
              <a:lnSpc>
                <a:spcPct val="80000"/>
              </a:lnSpc>
              <a:spcBef>
                <a:spcPts val="0"/>
              </a:spcBef>
              <a:buNone/>
              <a:defRPr sz="1400" b="1" baseline="0">
                <a:solidFill>
                  <a:srgbClr val="1B1E1F"/>
                </a:solidFill>
              </a:defRPr>
            </a:lvl1pPr>
            <a:lvl2pPr marL="457200" indent="0">
              <a:buNone/>
              <a:defRPr/>
            </a:lvl2pPr>
          </a:lstStyle>
          <a:p>
            <a:pPr lvl="0"/>
            <a:r>
              <a:rPr lang="en-US" dirty="0"/>
              <a:t>Click to edit Master text styles</a:t>
            </a:r>
          </a:p>
        </p:txBody>
      </p:sp>
      <p:sp>
        <p:nvSpPr>
          <p:cNvPr id="13" name="Text Placeholder 8"/>
          <p:cNvSpPr>
            <a:spLocks noGrp="1"/>
          </p:cNvSpPr>
          <p:nvPr>
            <p:ph type="body" sz="quarter" idx="21"/>
          </p:nvPr>
        </p:nvSpPr>
        <p:spPr>
          <a:xfrm>
            <a:off x="633411" y="1645501"/>
            <a:ext cx="1937533"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400">
                <a:solidFill>
                  <a:srgbClr val="1B1E1F"/>
                </a:solidFill>
              </a:defRPr>
            </a:lvl1pPr>
            <a:lvl2pPr marL="298800" indent="-144000">
              <a:lnSpc>
                <a:spcPct val="100000"/>
              </a:lnSpc>
              <a:spcBef>
                <a:spcPts val="0"/>
              </a:spcBef>
              <a:spcAft>
                <a:spcPts val="400"/>
              </a:spcAft>
              <a:defRPr sz="1200">
                <a:solidFill>
                  <a:srgbClr val="1B1E1F"/>
                </a:solidFill>
              </a:defRPr>
            </a:lvl2pPr>
            <a:lvl3pPr marL="450000" indent="-144000">
              <a:lnSpc>
                <a:spcPct val="100000"/>
              </a:lnSpc>
              <a:spcBef>
                <a:spcPts val="0"/>
              </a:spcBef>
              <a:spcAft>
                <a:spcPts val="400"/>
              </a:spcAft>
              <a:defRPr sz="1100">
                <a:solidFill>
                  <a:srgbClr val="1B1E1F"/>
                </a:solidFill>
              </a:defRPr>
            </a:lvl3pPr>
            <a:lvl4pPr marL="619200" indent="-144000">
              <a:lnSpc>
                <a:spcPct val="100000"/>
              </a:lnSpc>
              <a:spcBef>
                <a:spcPts val="0"/>
              </a:spcBef>
              <a:spcAft>
                <a:spcPts val="400"/>
              </a:spcAft>
              <a:defRPr sz="1100">
                <a:solidFill>
                  <a:srgbClr val="1B1E1F"/>
                </a:solidFill>
              </a:defRPr>
            </a:lvl4pPr>
            <a:lvl5pPr marL="792000" indent="-144000">
              <a:lnSpc>
                <a:spcPct val="100000"/>
              </a:lnSpc>
              <a:spcBef>
                <a:spcPts val="0"/>
              </a:spcBef>
              <a:spcAft>
                <a:spcPts val="400"/>
              </a:spcAft>
              <a:defRPr sz="11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p:cNvSpPr>
            <a:spLocks noGrp="1"/>
          </p:cNvSpPr>
          <p:nvPr>
            <p:ph type="body" sz="quarter" idx="22"/>
          </p:nvPr>
        </p:nvSpPr>
        <p:spPr>
          <a:xfrm>
            <a:off x="2717316" y="1645501"/>
            <a:ext cx="1937533" cy="2881141"/>
          </a:xfrm>
          <a:prstGeom prst="rect">
            <a:avLst/>
          </a:prstGeom>
          <a:noFill/>
          <a:ln>
            <a:solidFill>
              <a:srgbClr val="009A75"/>
            </a:solidFill>
          </a:ln>
        </p:spPr>
        <p:txBody>
          <a:bodyPr lIns="108000" tIns="108000" rIns="108000"/>
          <a:lstStyle>
            <a:lvl1pPr marL="144000" indent="-144000">
              <a:lnSpc>
                <a:spcPct val="100000"/>
              </a:lnSpc>
              <a:spcBef>
                <a:spcPts val="0"/>
              </a:spcBef>
              <a:spcAft>
                <a:spcPts val="400"/>
              </a:spcAft>
              <a:buClr>
                <a:schemeClr val="accent2"/>
              </a:buClr>
              <a:defRPr sz="1400">
                <a:solidFill>
                  <a:srgbClr val="1B1E1F"/>
                </a:solidFill>
              </a:defRPr>
            </a:lvl1pPr>
            <a:lvl2pPr marL="298800" indent="-144000">
              <a:lnSpc>
                <a:spcPct val="100000"/>
              </a:lnSpc>
              <a:spcBef>
                <a:spcPts val="0"/>
              </a:spcBef>
              <a:spcAft>
                <a:spcPts val="400"/>
              </a:spcAft>
              <a:buClr>
                <a:schemeClr val="accent2"/>
              </a:buClr>
              <a:defRPr sz="1200">
                <a:solidFill>
                  <a:srgbClr val="1B1E1F"/>
                </a:solidFill>
              </a:defRPr>
            </a:lvl2pPr>
            <a:lvl3pPr marL="450000" indent="-144000">
              <a:lnSpc>
                <a:spcPct val="100000"/>
              </a:lnSpc>
              <a:spcBef>
                <a:spcPts val="0"/>
              </a:spcBef>
              <a:spcAft>
                <a:spcPts val="400"/>
              </a:spcAft>
              <a:buClr>
                <a:schemeClr val="accent2"/>
              </a:buClr>
              <a:defRPr sz="1100">
                <a:solidFill>
                  <a:srgbClr val="1B1E1F"/>
                </a:solidFill>
              </a:defRPr>
            </a:lvl3pPr>
            <a:lvl4pPr marL="619200" indent="-144000">
              <a:lnSpc>
                <a:spcPct val="100000"/>
              </a:lnSpc>
              <a:spcBef>
                <a:spcPts val="0"/>
              </a:spcBef>
              <a:spcAft>
                <a:spcPts val="400"/>
              </a:spcAft>
              <a:buClr>
                <a:schemeClr val="accent2"/>
              </a:buClr>
              <a:defRPr sz="1100">
                <a:solidFill>
                  <a:srgbClr val="1B1E1F"/>
                </a:solidFill>
              </a:defRPr>
            </a:lvl4pPr>
            <a:lvl5pPr marL="792000" indent="-144000">
              <a:lnSpc>
                <a:spcPct val="100000"/>
              </a:lnSpc>
              <a:spcBef>
                <a:spcPts val="0"/>
              </a:spcBef>
              <a:spcAft>
                <a:spcPts val="400"/>
              </a:spcAft>
              <a:buClr>
                <a:schemeClr val="accent2"/>
              </a:buClr>
              <a:defRPr sz="11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23"/>
          </p:nvPr>
        </p:nvSpPr>
        <p:spPr>
          <a:xfrm>
            <a:off x="4774716" y="1645501"/>
            <a:ext cx="1937533" cy="2881141"/>
          </a:xfrm>
          <a:prstGeom prst="rect">
            <a:avLst/>
          </a:prstGeom>
          <a:noFill/>
          <a:ln>
            <a:solidFill>
              <a:srgbClr val="0083A2"/>
            </a:solidFill>
          </a:ln>
        </p:spPr>
        <p:txBody>
          <a:bodyPr lIns="108000" tIns="108000" rIns="108000"/>
          <a:lstStyle>
            <a:lvl1pPr marL="144000" indent="-144000">
              <a:lnSpc>
                <a:spcPct val="100000"/>
              </a:lnSpc>
              <a:spcBef>
                <a:spcPts val="0"/>
              </a:spcBef>
              <a:spcAft>
                <a:spcPts val="400"/>
              </a:spcAft>
              <a:buClr>
                <a:schemeClr val="accent3"/>
              </a:buClr>
              <a:defRPr sz="1400">
                <a:solidFill>
                  <a:srgbClr val="1B1E1F"/>
                </a:solidFill>
              </a:defRPr>
            </a:lvl1pPr>
            <a:lvl2pPr marL="298800" indent="-144000">
              <a:lnSpc>
                <a:spcPct val="100000"/>
              </a:lnSpc>
              <a:spcBef>
                <a:spcPts val="0"/>
              </a:spcBef>
              <a:spcAft>
                <a:spcPts val="400"/>
              </a:spcAft>
              <a:buClr>
                <a:schemeClr val="accent3"/>
              </a:buClr>
              <a:defRPr sz="1200">
                <a:solidFill>
                  <a:srgbClr val="1B1E1F"/>
                </a:solidFill>
              </a:defRPr>
            </a:lvl2pPr>
            <a:lvl3pPr marL="450000" indent="-144000">
              <a:lnSpc>
                <a:spcPct val="100000"/>
              </a:lnSpc>
              <a:spcBef>
                <a:spcPts val="0"/>
              </a:spcBef>
              <a:spcAft>
                <a:spcPts val="400"/>
              </a:spcAft>
              <a:buClr>
                <a:schemeClr val="accent3"/>
              </a:buClr>
              <a:defRPr sz="1100">
                <a:solidFill>
                  <a:srgbClr val="1B1E1F"/>
                </a:solidFill>
              </a:defRPr>
            </a:lvl3pPr>
            <a:lvl4pPr marL="619200" indent="-144000">
              <a:lnSpc>
                <a:spcPct val="100000"/>
              </a:lnSpc>
              <a:spcBef>
                <a:spcPts val="0"/>
              </a:spcBef>
              <a:spcAft>
                <a:spcPts val="400"/>
              </a:spcAft>
              <a:buClr>
                <a:schemeClr val="accent3"/>
              </a:buClr>
              <a:defRPr sz="1100">
                <a:solidFill>
                  <a:srgbClr val="1B1E1F"/>
                </a:solidFill>
              </a:defRPr>
            </a:lvl4pPr>
            <a:lvl5pPr marL="792000" indent="-144000">
              <a:lnSpc>
                <a:spcPct val="100000"/>
              </a:lnSpc>
              <a:spcBef>
                <a:spcPts val="0"/>
              </a:spcBef>
              <a:spcAft>
                <a:spcPts val="400"/>
              </a:spcAft>
              <a:buClr>
                <a:schemeClr val="accent3"/>
              </a:buClr>
              <a:defRPr sz="11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24"/>
          </p:nvPr>
        </p:nvSpPr>
        <p:spPr>
          <a:xfrm>
            <a:off x="6831038" y="1645501"/>
            <a:ext cx="1937533" cy="2881141"/>
          </a:xfrm>
          <a:prstGeom prst="rect">
            <a:avLst/>
          </a:prstGeom>
          <a:noFill/>
          <a:ln>
            <a:solidFill>
              <a:srgbClr val="009ABF"/>
            </a:solidFill>
          </a:ln>
        </p:spPr>
        <p:txBody>
          <a:bodyPr lIns="108000" tIns="108000" rIns="108000"/>
          <a:lstStyle>
            <a:lvl1pPr marL="144000" indent="-144000">
              <a:lnSpc>
                <a:spcPct val="100000"/>
              </a:lnSpc>
              <a:spcBef>
                <a:spcPts val="0"/>
              </a:spcBef>
              <a:spcAft>
                <a:spcPts val="400"/>
              </a:spcAft>
              <a:buClr>
                <a:schemeClr val="accent4"/>
              </a:buClr>
              <a:defRPr sz="1400">
                <a:solidFill>
                  <a:srgbClr val="1B1E1F"/>
                </a:solidFill>
              </a:defRPr>
            </a:lvl1pPr>
            <a:lvl2pPr marL="298800" indent="-144000">
              <a:lnSpc>
                <a:spcPct val="100000"/>
              </a:lnSpc>
              <a:spcBef>
                <a:spcPts val="0"/>
              </a:spcBef>
              <a:spcAft>
                <a:spcPts val="400"/>
              </a:spcAft>
              <a:buClr>
                <a:schemeClr val="accent4"/>
              </a:buClr>
              <a:defRPr sz="1200">
                <a:solidFill>
                  <a:srgbClr val="1B1E1F"/>
                </a:solidFill>
              </a:defRPr>
            </a:lvl2pPr>
            <a:lvl3pPr marL="450000" indent="-144000">
              <a:lnSpc>
                <a:spcPct val="100000"/>
              </a:lnSpc>
              <a:spcBef>
                <a:spcPts val="0"/>
              </a:spcBef>
              <a:spcAft>
                <a:spcPts val="400"/>
              </a:spcAft>
              <a:buClr>
                <a:schemeClr val="accent4"/>
              </a:buClr>
              <a:defRPr sz="1100">
                <a:solidFill>
                  <a:srgbClr val="1B1E1F"/>
                </a:solidFill>
              </a:defRPr>
            </a:lvl3pPr>
            <a:lvl4pPr marL="619200" indent="-144000">
              <a:lnSpc>
                <a:spcPct val="100000"/>
              </a:lnSpc>
              <a:spcBef>
                <a:spcPts val="0"/>
              </a:spcBef>
              <a:spcAft>
                <a:spcPts val="400"/>
              </a:spcAft>
              <a:buClr>
                <a:schemeClr val="accent4"/>
              </a:buClr>
              <a:defRPr sz="1100">
                <a:solidFill>
                  <a:srgbClr val="1B1E1F"/>
                </a:solidFill>
              </a:defRPr>
            </a:lvl4pPr>
            <a:lvl5pPr marL="792000" indent="-144000">
              <a:lnSpc>
                <a:spcPct val="100000"/>
              </a:lnSpc>
              <a:spcBef>
                <a:spcPts val="0"/>
              </a:spcBef>
              <a:spcAft>
                <a:spcPts val="400"/>
              </a:spcAft>
              <a:buClr>
                <a:schemeClr val="accent4"/>
              </a:buClr>
              <a:defRPr sz="11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1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333132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txt box v1">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633409" y="1152000"/>
            <a:ext cx="4022253" cy="3373600"/>
          </a:xfrm>
          <a:prstGeom prst="rect">
            <a:avLst/>
          </a:prstGeom>
        </p:spPr>
        <p:txBody>
          <a:bodyPr/>
          <a:lstStyle>
            <a:lvl1pPr marL="0" marR="0" indent="0" algn="ctr" defTabSz="457200" rtl="0" eaLnBrk="1" fontAlgn="auto" latinLnBrk="0" hangingPunct="1">
              <a:lnSpc>
                <a:spcPts val="2480"/>
              </a:lnSpc>
              <a:spcBef>
                <a:spcPct val="20000"/>
              </a:spcBef>
              <a:spcAft>
                <a:spcPts val="0"/>
              </a:spcAft>
              <a:buClrTx/>
              <a:buSzTx/>
              <a:buFont typeface="Arial"/>
              <a:buNone/>
              <a:tabLst/>
              <a:defRPr sz="1400"/>
            </a:lvl1pPr>
          </a:lstStyle>
          <a:p>
            <a:pPr lvl="0"/>
            <a:r>
              <a:rPr lang="en-US" noProof="0"/>
              <a:t>Click icon to add picture</a:t>
            </a:r>
            <a:endParaRPr lang="en-US" noProof="0" dirty="0"/>
          </a:p>
        </p:txBody>
      </p:sp>
      <p:sp>
        <p:nvSpPr>
          <p:cNvPr id="10" name="Text Placeholder 21"/>
          <p:cNvSpPr>
            <a:spLocks noGrp="1"/>
          </p:cNvSpPr>
          <p:nvPr>
            <p:ph type="body" sz="quarter" idx="16"/>
          </p:nvPr>
        </p:nvSpPr>
        <p:spPr>
          <a:xfrm>
            <a:off x="4863971" y="1152525"/>
            <a:ext cx="3754800"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rgbClr val="1B1E1F"/>
                </a:solidFill>
              </a:defRPr>
            </a:lvl1pPr>
            <a:lvl2pPr marL="457200" indent="0">
              <a:buNone/>
              <a:defRPr/>
            </a:lvl2pPr>
          </a:lstStyle>
          <a:p>
            <a:pPr lvl="0"/>
            <a:r>
              <a:rPr lang="en-US" dirty="0"/>
              <a:t>Click to edit Master text styles</a:t>
            </a:r>
          </a:p>
        </p:txBody>
      </p:sp>
      <p:sp>
        <p:nvSpPr>
          <p:cNvPr id="12" name="Text Placeholder 8"/>
          <p:cNvSpPr>
            <a:spLocks noGrp="1"/>
          </p:cNvSpPr>
          <p:nvPr>
            <p:ph type="body" sz="quarter" idx="20"/>
          </p:nvPr>
        </p:nvSpPr>
        <p:spPr>
          <a:xfrm>
            <a:off x="4863972" y="1652758"/>
            <a:ext cx="3754800"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rgbClr val="1B1E1F"/>
                </a:solidFill>
              </a:defRPr>
            </a:lvl1pPr>
            <a:lvl2pPr marL="298800" indent="-144000">
              <a:lnSpc>
                <a:spcPct val="100000"/>
              </a:lnSpc>
              <a:spcBef>
                <a:spcPts val="0"/>
              </a:spcBef>
              <a:spcAft>
                <a:spcPts val="400"/>
              </a:spcAft>
              <a:defRPr sz="1400">
                <a:solidFill>
                  <a:srgbClr val="1B1E1F"/>
                </a:solidFill>
              </a:defRPr>
            </a:lvl2pPr>
            <a:lvl3pPr marL="450000" indent="-144000">
              <a:lnSpc>
                <a:spcPct val="100000"/>
              </a:lnSpc>
              <a:spcBef>
                <a:spcPts val="0"/>
              </a:spcBef>
              <a:spcAft>
                <a:spcPts val="400"/>
              </a:spcAft>
              <a:defRPr sz="1200">
                <a:solidFill>
                  <a:srgbClr val="1B1E1F"/>
                </a:solidFill>
              </a:defRPr>
            </a:lvl3pPr>
            <a:lvl4pPr marL="619200" indent="-144000">
              <a:lnSpc>
                <a:spcPct val="100000"/>
              </a:lnSpc>
              <a:spcBef>
                <a:spcPts val="0"/>
              </a:spcBef>
              <a:spcAft>
                <a:spcPts val="400"/>
              </a:spcAft>
              <a:defRPr sz="1200">
                <a:solidFill>
                  <a:srgbClr val="1B1E1F"/>
                </a:solidFill>
              </a:defRPr>
            </a:lvl4pPr>
            <a:lvl5pPr marL="792000" indent="-144000">
              <a:lnSpc>
                <a:spcPct val="100000"/>
              </a:lnSpc>
              <a:spcBef>
                <a:spcPts val="0"/>
              </a:spcBef>
              <a:spcAft>
                <a:spcPts val="400"/>
              </a:spcAft>
              <a:defRPr sz="1200">
                <a:solidFill>
                  <a:srgbClr val="1B1E1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lvl1pPr>
              <a:defRPr>
                <a:solidFill>
                  <a:srgbClr val="1B1E1F"/>
                </a:solidFill>
              </a:defRPr>
            </a:lvl1pPr>
          </a:lstStyle>
          <a:p>
            <a:r>
              <a:rPr lang="en-US" dirty="0"/>
              <a:t>Click to edit Master title style</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33217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3"/>
          </p:nvPr>
        </p:nvSpPr>
        <p:spPr>
          <a:xfrm>
            <a:off x="633408" y="967564"/>
            <a:ext cx="8212880" cy="3220262"/>
          </a:xfrm>
          <a:prstGeom prst="rect">
            <a:avLst/>
          </a:prstGeom>
        </p:spPr>
        <p:txBody>
          <a:bodyPr/>
          <a:lstStyle>
            <a:lvl1pPr>
              <a:defRPr>
                <a:solidFill>
                  <a:srgbClr val="1B1E1F"/>
                </a:solidFill>
              </a:defRPr>
            </a:lvl1pPr>
          </a:lstStyle>
          <a:p>
            <a:endParaRPr lang="en-US" dirty="0"/>
          </a:p>
        </p:txBody>
      </p:sp>
      <p:sp>
        <p:nvSpPr>
          <p:cNvPr id="3" name="Title 2"/>
          <p:cNvSpPr>
            <a:spLocks noGrp="1"/>
          </p:cNvSpPr>
          <p:nvPr>
            <p:ph type="title"/>
          </p:nvPr>
        </p:nvSpPr>
        <p:spPr/>
        <p:txBody>
          <a:bodyPr/>
          <a:lstStyle>
            <a:lvl1pPr>
              <a:defRPr>
                <a:solidFill>
                  <a:srgbClr val="1B1E1F"/>
                </a:solidFill>
              </a:defRPr>
            </a:lvl1pPr>
          </a:lstStyle>
          <a:p>
            <a:r>
              <a:rPr lang="en-US"/>
              <a:t>Click to edit Master title style</a:t>
            </a:r>
          </a:p>
        </p:txBody>
      </p:sp>
      <p:sp>
        <p:nvSpPr>
          <p:cNvPr id="6"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781371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3.emf"/><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3.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Placeholder 4"/>
          <p:cNvSpPr>
            <a:spLocks noGrp="1"/>
          </p:cNvSpPr>
          <p:nvPr>
            <p:ph type="title"/>
          </p:nvPr>
        </p:nvSpPr>
        <p:spPr>
          <a:xfrm>
            <a:off x="628650" y="150813"/>
            <a:ext cx="8217638" cy="993775"/>
          </a:xfrm>
          <a:prstGeom prst="rect">
            <a:avLst/>
          </a:prstGeom>
        </p:spPr>
        <p:txBody>
          <a:bodyPr vert="horz" lIns="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628650" y="1370013"/>
            <a:ext cx="8217638" cy="3262312"/>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4080590185"/>
      </p:ext>
    </p:extLst>
  </p:cSld>
  <p:clrMap bg1="lt1" tx1="dk1" bg2="lt2" tx2="dk2" accent1="accent1" accent2="accent2" accent3="accent3" accent4="accent4" accent5="accent5" accent6="accent6" hlink="hlink" folHlink="folHlink"/>
  <p:sldLayoutIdLst>
    <p:sldLayoutId id="2147484035" r:id="rId1"/>
  </p:sldLayoutIdLst>
  <p:transition spd="med"/>
  <p:hf hdr="0" dt="0"/>
  <p:txStyles>
    <p:titleStyle>
      <a:lvl1pPr marL="0" marR="0" indent="0" algn="l" defTabSz="309563" rtl="0" latinLnBrk="0">
        <a:lnSpc>
          <a:spcPts val="2400"/>
        </a:lnSpc>
        <a:spcBef>
          <a:spcPts val="0"/>
        </a:spcBef>
        <a:spcAft>
          <a:spcPts val="0"/>
        </a:spcAft>
        <a:buClrTx/>
        <a:buSzTx/>
        <a:buFontTx/>
        <a:buNone/>
        <a:tabLst/>
        <a:defRPr sz="2400" b="0" i="0" u="none" strike="noStrike" cap="none" spc="0" baseline="0">
          <a:ln>
            <a:noFill/>
          </a:ln>
          <a:solidFill>
            <a:srgbClr val="1B1E1F"/>
          </a:solidFill>
          <a:uFillTx/>
          <a:latin typeface="+mj-lt"/>
          <a:ea typeface="+mn-ea"/>
          <a:cs typeface="Open Sans" panose="020B0604020202020204" charset="0"/>
          <a:sym typeface="Open Sans"/>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9pPr>
    </p:titleStyle>
    <p:body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rgbClr val="1B1E1F"/>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rgbClr val="1B1E1F"/>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p:bodyStyle>
    <p:otherStyle>
      <a:lvl1pPr marL="0" marR="0" indent="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1pPr>
      <a:lvl2pPr marL="0" marR="0" indent="857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2pPr>
      <a:lvl3pPr marL="0" marR="0" indent="1714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3pPr>
      <a:lvl4pPr marL="0" marR="0" indent="2571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4pPr>
      <a:lvl5pPr marL="0" marR="0" indent="3429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5pPr>
      <a:lvl6pPr marL="0" marR="0" indent="4286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6pPr>
      <a:lvl7pPr marL="0" marR="0" indent="5143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7pPr>
      <a:lvl8pPr marL="0" marR="0" indent="6000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8pPr>
      <a:lvl9pPr marL="0" marR="0" indent="6858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Placeholder 4"/>
          <p:cNvSpPr>
            <a:spLocks noGrp="1"/>
          </p:cNvSpPr>
          <p:nvPr>
            <p:ph type="title"/>
          </p:nvPr>
        </p:nvSpPr>
        <p:spPr>
          <a:xfrm>
            <a:off x="628650" y="150813"/>
            <a:ext cx="8217638" cy="993775"/>
          </a:xfrm>
          <a:prstGeom prst="rect">
            <a:avLst/>
          </a:prstGeom>
        </p:spPr>
        <p:txBody>
          <a:bodyPr vert="horz" lIns="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628650" y="1370013"/>
            <a:ext cx="8217638" cy="3262312"/>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pic>
        <p:nvPicPr>
          <p:cNvPr id="14" name="Picture 13"/>
          <p:cNvPicPr>
            <a:picLocks noChangeAspect="1"/>
          </p:cNvPicPr>
          <p:nvPr userDrawn="1"/>
        </p:nvPicPr>
        <p:blipFill rotWithShape="1">
          <a:blip r:embed="rId21" cstate="screen">
            <a:extLst>
              <a:ext uri="{28A0092B-C50C-407E-A947-70E740481C1C}">
                <a14:useLocalDpi xmlns:a14="http://schemas.microsoft.com/office/drawing/2010/main"/>
              </a:ext>
            </a:extLst>
          </a:blip>
          <a:srcRect l="33111" t="12609" r="43422" b="10081"/>
          <a:stretch/>
        </p:blipFill>
        <p:spPr>
          <a:xfrm>
            <a:off x="0" y="1"/>
            <a:ext cx="330938" cy="5143500"/>
          </a:xfrm>
          <a:prstGeom prst="rect">
            <a:avLst/>
          </a:prstGeom>
        </p:spPr>
      </p:pic>
    </p:spTree>
    <p:extLst>
      <p:ext uri="{BB962C8B-B14F-4D97-AF65-F5344CB8AC3E}">
        <p14:creationId xmlns:p14="http://schemas.microsoft.com/office/powerpoint/2010/main" val="32942528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27"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59" r:id="rId18"/>
  </p:sldLayoutIdLst>
  <p:transition spd="med"/>
  <p:hf hdr="0" dt="0"/>
  <p:txStyles>
    <p:titleStyle>
      <a:lvl1pPr marL="0" marR="0" indent="0" algn="l" defTabSz="309563" rtl="0" latinLnBrk="0">
        <a:lnSpc>
          <a:spcPts val="2400"/>
        </a:lnSpc>
        <a:spcBef>
          <a:spcPts val="0"/>
        </a:spcBef>
        <a:spcAft>
          <a:spcPts val="0"/>
        </a:spcAft>
        <a:buClrTx/>
        <a:buSzTx/>
        <a:buFontTx/>
        <a:buNone/>
        <a:tabLst/>
        <a:defRPr sz="2400" b="0" i="0" u="none" strike="noStrike" cap="none" spc="0" baseline="0">
          <a:ln>
            <a:noFill/>
          </a:ln>
          <a:solidFill>
            <a:srgbClr val="1B1E1F"/>
          </a:solidFill>
          <a:uFillTx/>
          <a:latin typeface="+mj-lt"/>
          <a:ea typeface="+mn-ea"/>
          <a:cs typeface="Open Sans" panose="020B0604020202020204" charset="0"/>
          <a:sym typeface="Open Sans"/>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9pPr>
    </p:titleStyle>
    <p:body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rgbClr val="1B1E1F"/>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rgbClr val="1B1E1F"/>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p:bodyStyle>
    <p:otherStyle>
      <a:lvl1pPr marL="0" marR="0" indent="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1pPr>
      <a:lvl2pPr marL="0" marR="0" indent="857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2pPr>
      <a:lvl3pPr marL="0" marR="0" indent="1714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3pPr>
      <a:lvl4pPr marL="0" marR="0" indent="2571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4pPr>
      <a:lvl5pPr marL="0" marR="0" indent="3429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5pPr>
      <a:lvl6pPr marL="0" marR="0" indent="4286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6pPr>
      <a:lvl7pPr marL="0" marR="0" indent="5143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7pPr>
      <a:lvl8pPr marL="0" marR="0" indent="6000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8pPr>
      <a:lvl9pPr marL="0" marR="0" indent="6858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Placeholder 4"/>
          <p:cNvSpPr>
            <a:spLocks noGrp="1"/>
          </p:cNvSpPr>
          <p:nvPr>
            <p:ph type="title"/>
          </p:nvPr>
        </p:nvSpPr>
        <p:spPr>
          <a:xfrm>
            <a:off x="628650" y="150813"/>
            <a:ext cx="8217638" cy="993775"/>
          </a:xfrm>
          <a:prstGeom prst="rect">
            <a:avLst/>
          </a:prstGeom>
        </p:spPr>
        <p:txBody>
          <a:bodyPr vert="horz" lIns="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628650" y="1370013"/>
            <a:ext cx="8217638" cy="3262312"/>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8" name="Picture 7"/>
          <p:cNvPicPr>
            <a:picLocks noChangeAspect="1"/>
          </p:cNvPicPr>
          <p:nvPr userDrawn="1"/>
        </p:nvPicPr>
        <p:blipFill rotWithShape="1">
          <a:blip r:embed="rId19" cstate="screen">
            <a:extLst>
              <a:ext uri="{28A0092B-C50C-407E-A947-70E740481C1C}">
                <a14:useLocalDpi xmlns:a14="http://schemas.microsoft.com/office/drawing/2010/main"/>
              </a:ext>
            </a:extLst>
          </a:blip>
          <a:srcRect l="33111" t="12609" r="43422" b="10081"/>
          <a:stretch/>
        </p:blipFill>
        <p:spPr>
          <a:xfrm>
            <a:off x="0" y="1"/>
            <a:ext cx="330938" cy="5143500"/>
          </a:xfrm>
          <a:prstGeom prst="rect">
            <a:avLst/>
          </a:prstGeom>
        </p:spPr>
      </p:pic>
    </p:spTree>
    <p:extLst>
      <p:ext uri="{BB962C8B-B14F-4D97-AF65-F5344CB8AC3E}">
        <p14:creationId xmlns:p14="http://schemas.microsoft.com/office/powerpoint/2010/main" val="876285928"/>
      </p:ext>
    </p:extLst>
  </p:cSld>
  <p:clrMap bg1="lt1" tx1="dk1" bg2="lt2" tx2="dk2" accent1="accent1" accent2="accent2" accent3="accent3" accent4="accent4" accent5="accent5" accent6="accent6" hlink="hlink" folHlink="folHlink"/>
  <p:sldLayoutIdLst>
    <p:sldLayoutId id="2147484043" r:id="rId1"/>
    <p:sldLayoutId id="2147484056" r:id="rId2"/>
    <p:sldLayoutId id="2147484044" r:id="rId3"/>
    <p:sldLayoutId id="2147484057"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8" r:id="rId14"/>
    <p:sldLayoutId id="2147484054" r:id="rId15"/>
    <p:sldLayoutId id="2147484055" r:id="rId16"/>
  </p:sldLayoutIdLst>
  <p:transition spd="med"/>
  <p:hf hdr="0" dt="0"/>
  <p:txStyles>
    <p:titleStyle>
      <a:lvl1pPr marL="0" marR="0" indent="0" algn="l" defTabSz="309563" rtl="0" latinLnBrk="0">
        <a:lnSpc>
          <a:spcPts val="2400"/>
        </a:lnSpc>
        <a:spcBef>
          <a:spcPts val="0"/>
        </a:spcBef>
        <a:spcAft>
          <a:spcPts val="0"/>
        </a:spcAft>
        <a:buClrTx/>
        <a:buSzTx/>
        <a:buFontTx/>
        <a:buNone/>
        <a:tabLst/>
        <a:defRPr sz="2400" b="0" i="0" u="none" strike="noStrike" cap="none" spc="0" baseline="0">
          <a:ln>
            <a:noFill/>
          </a:ln>
          <a:solidFill>
            <a:srgbClr val="1B1E1F"/>
          </a:solidFill>
          <a:uFillTx/>
          <a:latin typeface="+mj-lt"/>
          <a:ea typeface="+mn-ea"/>
          <a:cs typeface="Open Sans" panose="020B0604020202020204" charset="0"/>
          <a:sym typeface="Open Sans"/>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9pPr>
    </p:titleStyle>
    <p:body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rgbClr val="1B1E1F"/>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rgbClr val="1B1E1F"/>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rgbClr val="1B1E1F"/>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p:bodyStyle>
    <p:otherStyle>
      <a:lvl1pPr marL="0" marR="0" indent="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1pPr>
      <a:lvl2pPr marL="0" marR="0" indent="857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2pPr>
      <a:lvl3pPr marL="0" marR="0" indent="1714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3pPr>
      <a:lvl4pPr marL="0" marR="0" indent="2571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4pPr>
      <a:lvl5pPr marL="0" marR="0" indent="3429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5pPr>
      <a:lvl6pPr marL="0" marR="0" indent="4286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6pPr>
      <a:lvl7pPr marL="0" marR="0" indent="5143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7pPr>
      <a:lvl8pPr marL="0" marR="0" indent="6000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8pPr>
      <a:lvl9pPr marL="0" marR="0" indent="6858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p:txBody>
          <a:bodyPr/>
          <a:lstStyle>
            <a:lvl1pPr algn="l">
              <a:defRPr sz="600">
                <a:solidFill>
                  <a:schemeClr val="bg1">
                    <a:lumMod val="85000"/>
                  </a:schemeClr>
                </a:solidFill>
              </a:defRPr>
            </a:lvl1pPr>
          </a:lstStyle>
          <a:p>
            <a:pPr lvl="0"/>
            <a:r>
              <a:rPr lang="en-US" noProof="0" dirty="0"/>
              <a:t>NCR Confidential</a:t>
            </a:r>
          </a:p>
        </p:txBody>
      </p:sp>
      <p:sp>
        <p:nvSpPr>
          <p:cNvPr id="5" name="Text Placeholder 2"/>
          <p:cNvSpPr>
            <a:spLocks noGrp="1"/>
          </p:cNvSpPr>
          <p:nvPr>
            <p:ph type="body" sz="quarter" idx="10"/>
          </p:nvPr>
        </p:nvSpPr>
        <p:spPr>
          <a:xfrm>
            <a:off x="894365" y="1032678"/>
            <a:ext cx="7823557" cy="2808123"/>
          </a:xfrm>
          <a:prstGeom prst="rect">
            <a:avLst/>
          </a:prstGeom>
        </p:spPr>
        <p:txBody>
          <a:bodyPr anchor="b" anchorCtr="0">
            <a:normAutofit/>
          </a:bodyPr>
          <a:lstStyle>
            <a:lvl1pPr marL="0" indent="0">
              <a:lnSpc>
                <a:spcPct val="100000"/>
              </a:lnSpc>
              <a:buNone/>
              <a:defRPr sz="4800" cap="none" spc="40" baseline="0">
                <a:solidFill>
                  <a:schemeClr val="bg1"/>
                </a:solidFill>
                <a:latin typeface="+mj-lt"/>
                <a:cs typeface="Open Sans" panose="020B0604020202020204" charset="0"/>
              </a:defRPr>
            </a:lvl1pPr>
          </a:lstStyle>
          <a:p>
            <a:pPr>
              <a:lnSpc>
                <a:spcPct val="90000"/>
              </a:lnSpc>
            </a:pPr>
            <a:r>
              <a:rPr lang="en-US" sz="8600" b="1" dirty="0">
                <a:solidFill>
                  <a:srgbClr val="FFFFFF"/>
                </a:solidFill>
                <a:cs typeface="Raleway Black"/>
              </a:rPr>
              <a:t>Loss Prevention</a:t>
            </a:r>
          </a:p>
          <a:p>
            <a:pPr>
              <a:lnSpc>
                <a:spcPct val="90000"/>
              </a:lnSpc>
            </a:pPr>
            <a:endParaRPr lang="en-US" sz="8600" b="1" dirty="0">
              <a:solidFill>
                <a:srgbClr val="FFFFFF"/>
              </a:solidFill>
              <a:cs typeface="Raleway Black"/>
            </a:endParaRPr>
          </a:p>
        </p:txBody>
      </p:sp>
      <p:grpSp>
        <p:nvGrpSpPr>
          <p:cNvPr id="6" name="Group 5">
            <a:extLst>
              <a:ext uri="{FF2B5EF4-FFF2-40B4-BE49-F238E27FC236}">
                <a16:creationId xmlns:a16="http://schemas.microsoft.com/office/drawing/2014/main" id="{ED121DAB-D8BF-493E-97B9-E6F812D0D582}"/>
              </a:ext>
            </a:extLst>
          </p:cNvPr>
          <p:cNvGrpSpPr/>
          <p:nvPr/>
        </p:nvGrpSpPr>
        <p:grpSpPr>
          <a:xfrm>
            <a:off x="634643" y="4073323"/>
            <a:ext cx="1592580" cy="710317"/>
            <a:chOff x="1428875" y="3636737"/>
            <a:chExt cx="3577465" cy="611732"/>
          </a:xfrm>
        </p:grpSpPr>
        <p:cxnSp>
          <p:nvCxnSpPr>
            <p:cNvPr id="7" name="Straight Arrow Connector 6">
              <a:extLst>
                <a:ext uri="{FF2B5EF4-FFF2-40B4-BE49-F238E27FC236}">
                  <a16:creationId xmlns:a16="http://schemas.microsoft.com/office/drawing/2014/main" id="{B52BD63E-5EA3-4AE5-802A-1739D15B9F74}"/>
                </a:ext>
              </a:extLst>
            </p:cNvPr>
            <p:cNvCxnSpPr/>
            <p:nvPr/>
          </p:nvCxnSpPr>
          <p:spPr>
            <a:xfrm>
              <a:off x="3262210" y="3636737"/>
              <a:ext cx="0" cy="590550"/>
            </a:xfrm>
            <a:prstGeom prst="straightConnector1">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69D9DFD-9067-4782-81F2-BB20DFEE6C2E}"/>
                </a:ext>
              </a:extLst>
            </p:cNvPr>
            <p:cNvCxnSpPr/>
            <p:nvPr/>
          </p:nvCxnSpPr>
          <p:spPr>
            <a:xfrm>
              <a:off x="1428875" y="3657919"/>
              <a:ext cx="0" cy="590550"/>
            </a:xfrm>
            <a:prstGeom prst="straightConnector1">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81832DE-148A-482C-9123-BAAF2598ABEC}"/>
                </a:ext>
              </a:extLst>
            </p:cNvPr>
            <p:cNvCxnSpPr/>
            <p:nvPr/>
          </p:nvCxnSpPr>
          <p:spPr>
            <a:xfrm>
              <a:off x="5006340" y="3656571"/>
              <a:ext cx="0" cy="590550"/>
            </a:xfrm>
            <a:prstGeom prst="straightConnector1">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1" name="Rectangle 10">
            <a:extLst>
              <a:ext uri="{FF2B5EF4-FFF2-40B4-BE49-F238E27FC236}">
                <a16:creationId xmlns:a16="http://schemas.microsoft.com/office/drawing/2014/main" id="{67E44F24-7D07-45F0-A7BE-02278220883B}"/>
              </a:ext>
            </a:extLst>
          </p:cNvPr>
          <p:cNvSpPr/>
          <p:nvPr/>
        </p:nvSpPr>
        <p:spPr>
          <a:xfrm>
            <a:off x="812320" y="4624611"/>
            <a:ext cx="856092" cy="196977"/>
          </a:xfrm>
          <a:prstGeom prst="rect">
            <a:avLst/>
          </a:prstGeom>
        </p:spPr>
        <p:txBody>
          <a:bodyPr wrap="square" anchor="ctr">
            <a:spAutoFit/>
          </a:bodyPr>
          <a:lstStyle/>
          <a:p>
            <a:pPr defTabSz="571358" eaLnBrk="0" hangingPunct="0">
              <a:lnSpc>
                <a:spcPct val="85000"/>
              </a:lnSpc>
              <a:defRPr/>
            </a:pPr>
            <a:r>
              <a:rPr lang="en-US" sz="800" b="1" kern="0" dirty="0">
                <a:solidFill>
                  <a:prstClr val="white"/>
                </a:solidFill>
                <a:latin typeface="Raleway"/>
                <a:ea typeface="ＭＳ Ｐゴシック"/>
                <a:cs typeface="Raleway"/>
              </a:rPr>
              <a:t>Retail</a:t>
            </a:r>
          </a:p>
        </p:txBody>
      </p:sp>
      <p:sp>
        <p:nvSpPr>
          <p:cNvPr id="12" name="Rectangle 11">
            <a:extLst>
              <a:ext uri="{FF2B5EF4-FFF2-40B4-BE49-F238E27FC236}">
                <a16:creationId xmlns:a16="http://schemas.microsoft.com/office/drawing/2014/main" id="{C8EF6E62-4AD2-44F1-AD36-DE8E3598CCEF}"/>
              </a:ext>
            </a:extLst>
          </p:cNvPr>
          <p:cNvSpPr/>
          <p:nvPr/>
        </p:nvSpPr>
        <p:spPr>
          <a:xfrm>
            <a:off x="1606943" y="4637878"/>
            <a:ext cx="938672" cy="304699"/>
          </a:xfrm>
          <a:prstGeom prst="rect">
            <a:avLst/>
          </a:prstGeom>
        </p:spPr>
        <p:txBody>
          <a:bodyPr wrap="square" anchor="ctr">
            <a:spAutoFit/>
          </a:bodyPr>
          <a:lstStyle/>
          <a:p>
            <a:pPr defTabSz="571358" eaLnBrk="0" hangingPunct="0">
              <a:lnSpc>
                <a:spcPct val="85000"/>
              </a:lnSpc>
              <a:defRPr/>
            </a:pPr>
            <a:r>
              <a:rPr lang="en-US" sz="800" b="1" kern="0" dirty="0">
                <a:solidFill>
                  <a:srgbClr val="FFFFFF"/>
                </a:solidFill>
                <a:latin typeface="Raleway"/>
                <a:ea typeface="ＭＳ Ｐゴシック"/>
                <a:cs typeface="Raleway"/>
              </a:rPr>
              <a:t>SMB</a:t>
            </a:r>
          </a:p>
          <a:p>
            <a:pPr defTabSz="571358" eaLnBrk="0" hangingPunct="0">
              <a:lnSpc>
                <a:spcPct val="85000"/>
              </a:lnSpc>
              <a:defRPr/>
            </a:pPr>
            <a:endParaRPr lang="en-US" sz="800" b="1" kern="0" dirty="0">
              <a:solidFill>
                <a:srgbClr val="FFFFFF"/>
              </a:solidFill>
              <a:latin typeface="Raleway"/>
              <a:ea typeface="ＭＳ Ｐゴシック"/>
              <a:cs typeface="Raleway"/>
            </a:endParaRPr>
          </a:p>
        </p:txBody>
      </p:sp>
      <p:grpSp>
        <p:nvGrpSpPr>
          <p:cNvPr id="13" name="Group 12">
            <a:extLst>
              <a:ext uri="{FF2B5EF4-FFF2-40B4-BE49-F238E27FC236}">
                <a16:creationId xmlns:a16="http://schemas.microsoft.com/office/drawing/2014/main" id="{71EA97C2-BF3A-4F53-ABCD-5C66B316435F}"/>
              </a:ext>
            </a:extLst>
          </p:cNvPr>
          <p:cNvGrpSpPr/>
          <p:nvPr/>
        </p:nvGrpSpPr>
        <p:grpSpPr>
          <a:xfrm>
            <a:off x="1642612" y="4187024"/>
            <a:ext cx="460475" cy="328802"/>
            <a:chOff x="2312988" y="2230438"/>
            <a:chExt cx="960438" cy="685801"/>
          </a:xfrm>
        </p:grpSpPr>
        <p:sp>
          <p:nvSpPr>
            <p:cNvPr id="14" name="Freeform 134">
              <a:extLst>
                <a:ext uri="{FF2B5EF4-FFF2-40B4-BE49-F238E27FC236}">
                  <a16:creationId xmlns:a16="http://schemas.microsoft.com/office/drawing/2014/main" id="{1AA3B9CE-71CE-408C-9693-F15A411D6757}"/>
                </a:ext>
              </a:extLst>
            </p:cNvPr>
            <p:cNvSpPr>
              <a:spLocks/>
            </p:cNvSpPr>
            <p:nvPr/>
          </p:nvSpPr>
          <p:spPr bwMode="auto">
            <a:xfrm>
              <a:off x="2405063" y="2549526"/>
              <a:ext cx="771525" cy="366713"/>
            </a:xfrm>
            <a:custGeom>
              <a:avLst/>
              <a:gdLst>
                <a:gd name="T0" fmla="*/ 486 w 486"/>
                <a:gd name="T1" fmla="*/ 231 h 231"/>
                <a:gd name="T2" fmla="*/ 379 w 486"/>
                <a:gd name="T3" fmla="*/ 231 h 231"/>
                <a:gd name="T4" fmla="*/ 379 w 486"/>
                <a:gd name="T5" fmla="*/ 40 h 231"/>
                <a:gd name="T6" fmla="*/ 301 w 486"/>
                <a:gd name="T7" fmla="*/ 40 h 231"/>
                <a:gd name="T8" fmla="*/ 301 w 486"/>
                <a:gd name="T9" fmla="*/ 231 h 231"/>
                <a:gd name="T10" fmla="*/ 0 w 486"/>
                <a:gd name="T11" fmla="*/ 231 h 231"/>
                <a:gd name="T12" fmla="*/ 0 w 486"/>
                <a:gd name="T13" fmla="*/ 2 h 231"/>
                <a:gd name="T14" fmla="*/ 39 w 486"/>
                <a:gd name="T15" fmla="*/ 2 h 231"/>
                <a:gd name="T16" fmla="*/ 39 w 486"/>
                <a:gd name="T17" fmla="*/ 191 h 231"/>
                <a:gd name="T18" fmla="*/ 262 w 486"/>
                <a:gd name="T19" fmla="*/ 191 h 231"/>
                <a:gd name="T20" fmla="*/ 262 w 486"/>
                <a:gd name="T21" fmla="*/ 0 h 231"/>
                <a:gd name="T22" fmla="*/ 418 w 486"/>
                <a:gd name="T23" fmla="*/ 0 h 231"/>
                <a:gd name="T24" fmla="*/ 418 w 486"/>
                <a:gd name="T25" fmla="*/ 191 h 231"/>
                <a:gd name="T26" fmla="*/ 447 w 486"/>
                <a:gd name="T27" fmla="*/ 191 h 231"/>
                <a:gd name="T28" fmla="*/ 447 w 486"/>
                <a:gd name="T29" fmla="*/ 2 h 231"/>
                <a:gd name="T30" fmla="*/ 486 w 486"/>
                <a:gd name="T31" fmla="*/ 2 h 231"/>
                <a:gd name="T32" fmla="*/ 486 w 486"/>
                <a:gd name="T3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6" h="231">
                  <a:moveTo>
                    <a:pt x="486" y="231"/>
                  </a:moveTo>
                  <a:lnTo>
                    <a:pt x="379" y="231"/>
                  </a:lnTo>
                  <a:lnTo>
                    <a:pt x="379" y="40"/>
                  </a:lnTo>
                  <a:lnTo>
                    <a:pt x="301" y="40"/>
                  </a:lnTo>
                  <a:lnTo>
                    <a:pt x="301" y="231"/>
                  </a:lnTo>
                  <a:lnTo>
                    <a:pt x="0" y="231"/>
                  </a:lnTo>
                  <a:lnTo>
                    <a:pt x="0" y="2"/>
                  </a:lnTo>
                  <a:lnTo>
                    <a:pt x="39" y="2"/>
                  </a:lnTo>
                  <a:lnTo>
                    <a:pt x="39" y="191"/>
                  </a:lnTo>
                  <a:lnTo>
                    <a:pt x="262" y="191"/>
                  </a:lnTo>
                  <a:lnTo>
                    <a:pt x="262" y="0"/>
                  </a:lnTo>
                  <a:lnTo>
                    <a:pt x="418" y="0"/>
                  </a:lnTo>
                  <a:lnTo>
                    <a:pt x="418" y="191"/>
                  </a:lnTo>
                  <a:lnTo>
                    <a:pt x="447" y="191"/>
                  </a:lnTo>
                  <a:lnTo>
                    <a:pt x="447" y="2"/>
                  </a:lnTo>
                  <a:lnTo>
                    <a:pt x="486" y="2"/>
                  </a:lnTo>
                  <a:lnTo>
                    <a:pt x="486"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5">
              <a:extLst>
                <a:ext uri="{FF2B5EF4-FFF2-40B4-BE49-F238E27FC236}">
                  <a16:creationId xmlns:a16="http://schemas.microsoft.com/office/drawing/2014/main" id="{D850F08A-9547-4362-A7D1-82F6806D69A7}"/>
                </a:ext>
              </a:extLst>
            </p:cNvPr>
            <p:cNvSpPr>
              <a:spLocks noEditPoints="1"/>
            </p:cNvSpPr>
            <p:nvPr/>
          </p:nvSpPr>
          <p:spPr bwMode="auto">
            <a:xfrm>
              <a:off x="2312988" y="2230438"/>
              <a:ext cx="960438" cy="306388"/>
            </a:xfrm>
            <a:custGeom>
              <a:avLst/>
              <a:gdLst>
                <a:gd name="T0" fmla="*/ 270 w 310"/>
                <a:gd name="T1" fmla="*/ 98 h 98"/>
                <a:gd name="T2" fmla="*/ 240 w 310"/>
                <a:gd name="T3" fmla="*/ 87 h 98"/>
                <a:gd name="T4" fmla="*/ 212 w 310"/>
                <a:gd name="T5" fmla="*/ 98 h 98"/>
                <a:gd name="T6" fmla="*/ 184 w 310"/>
                <a:gd name="T7" fmla="*/ 87 h 98"/>
                <a:gd name="T8" fmla="*/ 154 w 310"/>
                <a:gd name="T9" fmla="*/ 98 h 98"/>
                <a:gd name="T10" fmla="*/ 124 w 310"/>
                <a:gd name="T11" fmla="*/ 87 h 98"/>
                <a:gd name="T12" fmla="*/ 95 w 310"/>
                <a:gd name="T13" fmla="*/ 98 h 98"/>
                <a:gd name="T14" fmla="*/ 68 w 310"/>
                <a:gd name="T15" fmla="*/ 87 h 98"/>
                <a:gd name="T16" fmla="*/ 38 w 310"/>
                <a:gd name="T17" fmla="*/ 98 h 98"/>
                <a:gd name="T18" fmla="*/ 9 w 310"/>
                <a:gd name="T19" fmla="*/ 87 h 98"/>
                <a:gd name="T20" fmla="*/ 1 w 310"/>
                <a:gd name="T21" fmla="*/ 67 h 98"/>
                <a:gd name="T22" fmla="*/ 1 w 310"/>
                <a:gd name="T23" fmla="*/ 63 h 98"/>
                <a:gd name="T24" fmla="*/ 62 w 310"/>
                <a:gd name="T25" fmla="*/ 0 h 98"/>
                <a:gd name="T26" fmla="*/ 258 w 310"/>
                <a:gd name="T27" fmla="*/ 0 h 98"/>
                <a:gd name="T28" fmla="*/ 310 w 310"/>
                <a:gd name="T29" fmla="*/ 64 h 98"/>
                <a:gd name="T30" fmla="*/ 309 w 310"/>
                <a:gd name="T31" fmla="*/ 68 h 98"/>
                <a:gd name="T32" fmla="*/ 270 w 310"/>
                <a:gd name="T33" fmla="*/ 98 h 98"/>
                <a:gd name="T34" fmla="*/ 241 w 310"/>
                <a:gd name="T35" fmla="*/ 57 h 98"/>
                <a:gd name="T36" fmla="*/ 252 w 310"/>
                <a:gd name="T37" fmla="*/ 66 h 98"/>
                <a:gd name="T38" fmla="*/ 270 w 310"/>
                <a:gd name="T39" fmla="*/ 78 h 98"/>
                <a:gd name="T40" fmla="*/ 288 w 310"/>
                <a:gd name="T41" fmla="*/ 69 h 98"/>
                <a:gd name="T42" fmla="*/ 248 w 310"/>
                <a:gd name="T43" fmla="*/ 20 h 98"/>
                <a:gd name="T44" fmla="*/ 71 w 310"/>
                <a:gd name="T45" fmla="*/ 20 h 98"/>
                <a:gd name="T46" fmla="*/ 21 w 310"/>
                <a:gd name="T47" fmla="*/ 70 h 98"/>
                <a:gd name="T48" fmla="*/ 38 w 310"/>
                <a:gd name="T49" fmla="*/ 78 h 98"/>
                <a:gd name="T50" fmla="*/ 56 w 310"/>
                <a:gd name="T51" fmla="*/ 67 h 98"/>
                <a:gd name="T52" fmla="*/ 67 w 310"/>
                <a:gd name="T53" fmla="*/ 57 h 98"/>
                <a:gd name="T54" fmla="*/ 79 w 310"/>
                <a:gd name="T55" fmla="*/ 67 h 98"/>
                <a:gd name="T56" fmla="*/ 95 w 310"/>
                <a:gd name="T57" fmla="*/ 78 h 98"/>
                <a:gd name="T58" fmla="*/ 114 w 310"/>
                <a:gd name="T59" fmla="*/ 66 h 98"/>
                <a:gd name="T60" fmla="*/ 125 w 310"/>
                <a:gd name="T61" fmla="*/ 57 h 98"/>
                <a:gd name="T62" fmla="*/ 136 w 310"/>
                <a:gd name="T63" fmla="*/ 67 h 98"/>
                <a:gd name="T64" fmla="*/ 154 w 310"/>
                <a:gd name="T65" fmla="*/ 78 h 98"/>
                <a:gd name="T66" fmla="*/ 174 w 310"/>
                <a:gd name="T67" fmla="*/ 66 h 98"/>
                <a:gd name="T68" fmla="*/ 184 w 310"/>
                <a:gd name="T69" fmla="*/ 57 h 98"/>
                <a:gd name="T70" fmla="*/ 195 w 310"/>
                <a:gd name="T71" fmla="*/ 66 h 98"/>
                <a:gd name="T72" fmla="*/ 212 w 310"/>
                <a:gd name="T73" fmla="*/ 78 h 98"/>
                <a:gd name="T74" fmla="*/ 230 w 310"/>
                <a:gd name="T75" fmla="*/ 65 h 98"/>
                <a:gd name="T76" fmla="*/ 241 w 310"/>
                <a:gd name="T7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0" h="98">
                  <a:moveTo>
                    <a:pt x="270" y="98"/>
                  </a:moveTo>
                  <a:cubicBezTo>
                    <a:pt x="257" y="98"/>
                    <a:pt x="247" y="94"/>
                    <a:pt x="240" y="87"/>
                  </a:cubicBezTo>
                  <a:cubicBezTo>
                    <a:pt x="235" y="92"/>
                    <a:pt x="226" y="98"/>
                    <a:pt x="212" y="98"/>
                  </a:cubicBezTo>
                  <a:cubicBezTo>
                    <a:pt x="198" y="98"/>
                    <a:pt x="189" y="92"/>
                    <a:pt x="184" y="87"/>
                  </a:cubicBezTo>
                  <a:cubicBezTo>
                    <a:pt x="179" y="92"/>
                    <a:pt x="169" y="98"/>
                    <a:pt x="154" y="98"/>
                  </a:cubicBezTo>
                  <a:cubicBezTo>
                    <a:pt x="139" y="98"/>
                    <a:pt x="130" y="92"/>
                    <a:pt x="124" y="87"/>
                  </a:cubicBezTo>
                  <a:cubicBezTo>
                    <a:pt x="119" y="92"/>
                    <a:pt x="110" y="98"/>
                    <a:pt x="95" y="98"/>
                  </a:cubicBezTo>
                  <a:cubicBezTo>
                    <a:pt x="81" y="98"/>
                    <a:pt x="73" y="93"/>
                    <a:pt x="68" y="87"/>
                  </a:cubicBezTo>
                  <a:cubicBezTo>
                    <a:pt x="62" y="93"/>
                    <a:pt x="53" y="98"/>
                    <a:pt x="38" y="98"/>
                  </a:cubicBezTo>
                  <a:cubicBezTo>
                    <a:pt x="26" y="98"/>
                    <a:pt x="16" y="94"/>
                    <a:pt x="9" y="87"/>
                  </a:cubicBezTo>
                  <a:cubicBezTo>
                    <a:pt x="1" y="79"/>
                    <a:pt x="0" y="68"/>
                    <a:pt x="1" y="67"/>
                  </a:cubicBezTo>
                  <a:cubicBezTo>
                    <a:pt x="1" y="63"/>
                    <a:pt x="1" y="63"/>
                    <a:pt x="1" y="63"/>
                  </a:cubicBezTo>
                  <a:cubicBezTo>
                    <a:pt x="62" y="0"/>
                    <a:pt x="62" y="0"/>
                    <a:pt x="62" y="0"/>
                  </a:cubicBezTo>
                  <a:cubicBezTo>
                    <a:pt x="258" y="0"/>
                    <a:pt x="258" y="0"/>
                    <a:pt x="258" y="0"/>
                  </a:cubicBezTo>
                  <a:cubicBezTo>
                    <a:pt x="310" y="64"/>
                    <a:pt x="310" y="64"/>
                    <a:pt x="310" y="64"/>
                  </a:cubicBezTo>
                  <a:cubicBezTo>
                    <a:pt x="309" y="68"/>
                    <a:pt x="309" y="68"/>
                    <a:pt x="309" y="68"/>
                  </a:cubicBezTo>
                  <a:cubicBezTo>
                    <a:pt x="308" y="78"/>
                    <a:pt x="298" y="98"/>
                    <a:pt x="270" y="98"/>
                  </a:cubicBezTo>
                  <a:close/>
                  <a:moveTo>
                    <a:pt x="241" y="57"/>
                  </a:moveTo>
                  <a:cubicBezTo>
                    <a:pt x="241" y="57"/>
                    <a:pt x="248" y="56"/>
                    <a:pt x="252" y="66"/>
                  </a:cubicBezTo>
                  <a:cubicBezTo>
                    <a:pt x="253" y="71"/>
                    <a:pt x="255" y="78"/>
                    <a:pt x="270" y="78"/>
                  </a:cubicBezTo>
                  <a:cubicBezTo>
                    <a:pt x="281" y="78"/>
                    <a:pt x="286" y="73"/>
                    <a:pt x="288" y="69"/>
                  </a:cubicBezTo>
                  <a:cubicBezTo>
                    <a:pt x="248" y="20"/>
                    <a:pt x="248" y="20"/>
                    <a:pt x="248" y="20"/>
                  </a:cubicBezTo>
                  <a:cubicBezTo>
                    <a:pt x="71" y="20"/>
                    <a:pt x="71" y="20"/>
                    <a:pt x="71" y="20"/>
                  </a:cubicBezTo>
                  <a:cubicBezTo>
                    <a:pt x="21" y="70"/>
                    <a:pt x="21" y="70"/>
                    <a:pt x="21" y="70"/>
                  </a:cubicBezTo>
                  <a:cubicBezTo>
                    <a:pt x="23" y="74"/>
                    <a:pt x="27" y="78"/>
                    <a:pt x="38" y="78"/>
                  </a:cubicBezTo>
                  <a:cubicBezTo>
                    <a:pt x="53" y="78"/>
                    <a:pt x="55" y="72"/>
                    <a:pt x="56" y="67"/>
                  </a:cubicBezTo>
                  <a:cubicBezTo>
                    <a:pt x="57" y="64"/>
                    <a:pt x="60" y="57"/>
                    <a:pt x="67" y="57"/>
                  </a:cubicBezTo>
                  <a:cubicBezTo>
                    <a:pt x="75" y="57"/>
                    <a:pt x="78" y="64"/>
                    <a:pt x="79" y="67"/>
                  </a:cubicBezTo>
                  <a:cubicBezTo>
                    <a:pt x="80" y="72"/>
                    <a:pt x="82" y="78"/>
                    <a:pt x="95" y="78"/>
                  </a:cubicBezTo>
                  <a:cubicBezTo>
                    <a:pt x="109" y="78"/>
                    <a:pt x="112" y="71"/>
                    <a:pt x="114" y="66"/>
                  </a:cubicBezTo>
                  <a:cubicBezTo>
                    <a:pt x="115" y="63"/>
                    <a:pt x="118" y="57"/>
                    <a:pt x="125" y="57"/>
                  </a:cubicBezTo>
                  <a:cubicBezTo>
                    <a:pt x="133" y="57"/>
                    <a:pt x="135" y="64"/>
                    <a:pt x="136" y="67"/>
                  </a:cubicBezTo>
                  <a:cubicBezTo>
                    <a:pt x="138" y="72"/>
                    <a:pt x="140" y="78"/>
                    <a:pt x="154" y="78"/>
                  </a:cubicBezTo>
                  <a:cubicBezTo>
                    <a:pt x="169" y="78"/>
                    <a:pt x="172" y="71"/>
                    <a:pt x="174" y="66"/>
                  </a:cubicBezTo>
                  <a:cubicBezTo>
                    <a:pt x="174" y="63"/>
                    <a:pt x="177" y="57"/>
                    <a:pt x="184" y="57"/>
                  </a:cubicBezTo>
                  <a:cubicBezTo>
                    <a:pt x="192" y="57"/>
                    <a:pt x="194" y="64"/>
                    <a:pt x="195" y="66"/>
                  </a:cubicBezTo>
                  <a:cubicBezTo>
                    <a:pt x="197" y="71"/>
                    <a:pt x="200" y="78"/>
                    <a:pt x="212" y="78"/>
                  </a:cubicBezTo>
                  <a:cubicBezTo>
                    <a:pt x="224" y="78"/>
                    <a:pt x="227" y="72"/>
                    <a:pt x="230" y="65"/>
                  </a:cubicBezTo>
                  <a:cubicBezTo>
                    <a:pt x="231" y="63"/>
                    <a:pt x="234" y="57"/>
                    <a:pt x="24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6">
              <a:extLst>
                <a:ext uri="{FF2B5EF4-FFF2-40B4-BE49-F238E27FC236}">
                  <a16:creationId xmlns:a16="http://schemas.microsoft.com/office/drawing/2014/main" id="{FC48CF88-2E6C-4C2D-BDE6-4F11F6D15095}"/>
                </a:ext>
              </a:extLst>
            </p:cNvPr>
            <p:cNvSpPr>
              <a:spLocks noEditPoints="1"/>
            </p:cNvSpPr>
            <p:nvPr/>
          </p:nvSpPr>
          <p:spPr bwMode="auto">
            <a:xfrm>
              <a:off x="2525713" y="2549526"/>
              <a:ext cx="236538" cy="241300"/>
            </a:xfrm>
            <a:custGeom>
              <a:avLst/>
              <a:gdLst>
                <a:gd name="T0" fmla="*/ 149 w 149"/>
                <a:gd name="T1" fmla="*/ 152 h 152"/>
                <a:gd name="T2" fmla="*/ 0 w 149"/>
                <a:gd name="T3" fmla="*/ 152 h 152"/>
                <a:gd name="T4" fmla="*/ 0 w 149"/>
                <a:gd name="T5" fmla="*/ 0 h 152"/>
                <a:gd name="T6" fmla="*/ 149 w 149"/>
                <a:gd name="T7" fmla="*/ 0 h 152"/>
                <a:gd name="T8" fmla="*/ 149 w 149"/>
                <a:gd name="T9" fmla="*/ 152 h 152"/>
                <a:gd name="T10" fmla="*/ 39 w 149"/>
                <a:gd name="T11" fmla="*/ 112 h 152"/>
                <a:gd name="T12" fmla="*/ 110 w 149"/>
                <a:gd name="T13" fmla="*/ 112 h 152"/>
                <a:gd name="T14" fmla="*/ 110 w 149"/>
                <a:gd name="T15" fmla="*/ 40 h 152"/>
                <a:gd name="T16" fmla="*/ 39 w 149"/>
                <a:gd name="T17" fmla="*/ 40 h 152"/>
                <a:gd name="T18" fmla="*/ 39 w 149"/>
                <a:gd name="T19"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52">
                  <a:moveTo>
                    <a:pt x="149" y="152"/>
                  </a:moveTo>
                  <a:lnTo>
                    <a:pt x="0" y="152"/>
                  </a:lnTo>
                  <a:lnTo>
                    <a:pt x="0" y="0"/>
                  </a:lnTo>
                  <a:lnTo>
                    <a:pt x="149" y="0"/>
                  </a:lnTo>
                  <a:lnTo>
                    <a:pt x="149" y="152"/>
                  </a:lnTo>
                  <a:close/>
                  <a:moveTo>
                    <a:pt x="39" y="112"/>
                  </a:moveTo>
                  <a:lnTo>
                    <a:pt x="110" y="112"/>
                  </a:lnTo>
                  <a:lnTo>
                    <a:pt x="110" y="40"/>
                  </a:lnTo>
                  <a:lnTo>
                    <a:pt x="39" y="40"/>
                  </a:lnTo>
                  <a:lnTo>
                    <a:pt x="39"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E76771E8-A343-4D64-A430-9188AFA8AE82}"/>
              </a:ext>
            </a:extLst>
          </p:cNvPr>
          <p:cNvGrpSpPr/>
          <p:nvPr/>
        </p:nvGrpSpPr>
        <p:grpSpPr>
          <a:xfrm>
            <a:off x="888012" y="4187024"/>
            <a:ext cx="488352" cy="357332"/>
            <a:chOff x="3476626" y="2214563"/>
            <a:chExt cx="976313" cy="714376"/>
          </a:xfrm>
        </p:grpSpPr>
        <p:sp>
          <p:nvSpPr>
            <p:cNvPr id="18" name="Freeform 130">
              <a:extLst>
                <a:ext uri="{FF2B5EF4-FFF2-40B4-BE49-F238E27FC236}">
                  <a16:creationId xmlns:a16="http://schemas.microsoft.com/office/drawing/2014/main" id="{12A97890-CA29-47DE-8EEE-EF009D8A3120}"/>
                </a:ext>
              </a:extLst>
            </p:cNvPr>
            <p:cNvSpPr>
              <a:spLocks/>
            </p:cNvSpPr>
            <p:nvPr/>
          </p:nvSpPr>
          <p:spPr bwMode="auto">
            <a:xfrm>
              <a:off x="3489326" y="2214563"/>
              <a:ext cx="963613" cy="563563"/>
            </a:xfrm>
            <a:custGeom>
              <a:avLst/>
              <a:gdLst>
                <a:gd name="T0" fmla="*/ 591 w 607"/>
                <a:gd name="T1" fmla="*/ 44 h 355"/>
                <a:gd name="T2" fmla="*/ 511 w 607"/>
                <a:gd name="T3" fmla="*/ 44 h 355"/>
                <a:gd name="T4" fmla="*/ 400 w 607"/>
                <a:gd name="T5" fmla="*/ 355 h 355"/>
                <a:gd name="T6" fmla="*/ 0 w 607"/>
                <a:gd name="T7" fmla="*/ 355 h 355"/>
                <a:gd name="T8" fmla="*/ 0 w 607"/>
                <a:gd name="T9" fmla="*/ 312 h 355"/>
                <a:gd name="T10" fmla="*/ 369 w 607"/>
                <a:gd name="T11" fmla="*/ 312 h 355"/>
                <a:gd name="T12" fmla="*/ 480 w 607"/>
                <a:gd name="T13" fmla="*/ 0 h 355"/>
                <a:gd name="T14" fmla="*/ 607 w 607"/>
                <a:gd name="T15" fmla="*/ 0 h 355"/>
                <a:gd name="T16" fmla="*/ 591 w 607"/>
                <a:gd name="T17" fmla="*/ 4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355">
                  <a:moveTo>
                    <a:pt x="591" y="44"/>
                  </a:moveTo>
                  <a:lnTo>
                    <a:pt x="511" y="44"/>
                  </a:lnTo>
                  <a:lnTo>
                    <a:pt x="400" y="355"/>
                  </a:lnTo>
                  <a:lnTo>
                    <a:pt x="0" y="355"/>
                  </a:lnTo>
                  <a:lnTo>
                    <a:pt x="0" y="312"/>
                  </a:lnTo>
                  <a:lnTo>
                    <a:pt x="369" y="312"/>
                  </a:lnTo>
                  <a:lnTo>
                    <a:pt x="480" y="0"/>
                  </a:lnTo>
                  <a:lnTo>
                    <a:pt x="607" y="0"/>
                  </a:lnTo>
                  <a:lnTo>
                    <a:pt x="59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1">
              <a:extLst>
                <a:ext uri="{FF2B5EF4-FFF2-40B4-BE49-F238E27FC236}">
                  <a16:creationId xmlns:a16="http://schemas.microsoft.com/office/drawing/2014/main" id="{EBDA5B56-4E00-44CE-B694-C1CC8F5FB88F}"/>
                </a:ext>
              </a:extLst>
            </p:cNvPr>
            <p:cNvSpPr>
              <a:spLocks/>
            </p:cNvSpPr>
            <p:nvPr/>
          </p:nvSpPr>
          <p:spPr bwMode="auto">
            <a:xfrm>
              <a:off x="3476626" y="2803526"/>
              <a:ext cx="136525" cy="125413"/>
            </a:xfrm>
            <a:custGeom>
              <a:avLst/>
              <a:gdLst>
                <a:gd name="T0" fmla="*/ 42 w 44"/>
                <a:gd name="T1" fmla="*/ 20 h 40"/>
                <a:gd name="T2" fmla="*/ 19 w 44"/>
                <a:gd name="T3" fmla="*/ 40 h 40"/>
                <a:gd name="T4" fmla="*/ 2 w 44"/>
                <a:gd name="T5" fmla="*/ 20 h 40"/>
                <a:gd name="T6" fmla="*/ 26 w 44"/>
                <a:gd name="T7" fmla="*/ 0 h 40"/>
                <a:gd name="T8" fmla="*/ 42 w 44"/>
                <a:gd name="T9" fmla="*/ 20 h 40"/>
              </a:gdLst>
              <a:ahLst/>
              <a:cxnLst>
                <a:cxn ang="0">
                  <a:pos x="T0" y="T1"/>
                </a:cxn>
                <a:cxn ang="0">
                  <a:pos x="T2" y="T3"/>
                </a:cxn>
                <a:cxn ang="0">
                  <a:pos x="T4" y="T5"/>
                </a:cxn>
                <a:cxn ang="0">
                  <a:pos x="T6" y="T7"/>
                </a:cxn>
                <a:cxn ang="0">
                  <a:pos x="T8" y="T9"/>
                </a:cxn>
              </a:cxnLst>
              <a:rect l="0" t="0" r="r" b="b"/>
              <a:pathLst>
                <a:path w="44" h="40">
                  <a:moveTo>
                    <a:pt x="42" y="20"/>
                  </a:moveTo>
                  <a:cubicBezTo>
                    <a:pt x="40" y="31"/>
                    <a:pt x="30" y="40"/>
                    <a:pt x="19" y="40"/>
                  </a:cubicBezTo>
                  <a:cubicBezTo>
                    <a:pt x="8" y="40"/>
                    <a:pt x="0" y="31"/>
                    <a:pt x="2" y="20"/>
                  </a:cubicBezTo>
                  <a:cubicBezTo>
                    <a:pt x="4" y="9"/>
                    <a:pt x="15" y="0"/>
                    <a:pt x="26" y="0"/>
                  </a:cubicBezTo>
                  <a:cubicBezTo>
                    <a:pt x="37" y="0"/>
                    <a:pt x="44" y="9"/>
                    <a:pt x="42"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2">
              <a:extLst>
                <a:ext uri="{FF2B5EF4-FFF2-40B4-BE49-F238E27FC236}">
                  <a16:creationId xmlns:a16="http://schemas.microsoft.com/office/drawing/2014/main" id="{2E8316F5-A2AD-469D-A50F-C5B5636E03E4}"/>
                </a:ext>
              </a:extLst>
            </p:cNvPr>
            <p:cNvSpPr>
              <a:spLocks/>
            </p:cNvSpPr>
            <p:nvPr/>
          </p:nvSpPr>
          <p:spPr bwMode="auto">
            <a:xfrm>
              <a:off x="3960813" y="2803526"/>
              <a:ext cx="134938" cy="125413"/>
            </a:xfrm>
            <a:custGeom>
              <a:avLst/>
              <a:gdLst>
                <a:gd name="T0" fmla="*/ 42 w 44"/>
                <a:gd name="T1" fmla="*/ 20 h 40"/>
                <a:gd name="T2" fmla="*/ 18 w 44"/>
                <a:gd name="T3" fmla="*/ 40 h 40"/>
                <a:gd name="T4" fmla="*/ 2 w 44"/>
                <a:gd name="T5" fmla="*/ 20 h 40"/>
                <a:gd name="T6" fmla="*/ 25 w 44"/>
                <a:gd name="T7" fmla="*/ 0 h 40"/>
                <a:gd name="T8" fmla="*/ 42 w 44"/>
                <a:gd name="T9" fmla="*/ 20 h 40"/>
              </a:gdLst>
              <a:ahLst/>
              <a:cxnLst>
                <a:cxn ang="0">
                  <a:pos x="T0" y="T1"/>
                </a:cxn>
                <a:cxn ang="0">
                  <a:pos x="T2" y="T3"/>
                </a:cxn>
                <a:cxn ang="0">
                  <a:pos x="T4" y="T5"/>
                </a:cxn>
                <a:cxn ang="0">
                  <a:pos x="T6" y="T7"/>
                </a:cxn>
                <a:cxn ang="0">
                  <a:pos x="T8" y="T9"/>
                </a:cxn>
              </a:cxnLst>
              <a:rect l="0" t="0" r="r" b="b"/>
              <a:pathLst>
                <a:path w="44" h="40">
                  <a:moveTo>
                    <a:pt x="42" y="20"/>
                  </a:moveTo>
                  <a:cubicBezTo>
                    <a:pt x="40" y="31"/>
                    <a:pt x="29" y="40"/>
                    <a:pt x="18" y="40"/>
                  </a:cubicBezTo>
                  <a:cubicBezTo>
                    <a:pt x="7" y="40"/>
                    <a:pt x="0" y="31"/>
                    <a:pt x="2" y="20"/>
                  </a:cubicBezTo>
                  <a:cubicBezTo>
                    <a:pt x="4" y="9"/>
                    <a:pt x="14" y="0"/>
                    <a:pt x="25" y="0"/>
                  </a:cubicBezTo>
                  <a:cubicBezTo>
                    <a:pt x="36" y="0"/>
                    <a:pt x="44" y="9"/>
                    <a:pt x="42"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3">
              <a:extLst>
                <a:ext uri="{FF2B5EF4-FFF2-40B4-BE49-F238E27FC236}">
                  <a16:creationId xmlns:a16="http://schemas.microsoft.com/office/drawing/2014/main" id="{4866431E-9C39-4D6A-AD67-1301A222CDBE}"/>
                </a:ext>
              </a:extLst>
            </p:cNvPr>
            <p:cNvSpPr>
              <a:spLocks noEditPoints="1"/>
            </p:cNvSpPr>
            <p:nvPr/>
          </p:nvSpPr>
          <p:spPr bwMode="auto">
            <a:xfrm>
              <a:off x="3486151" y="2214563"/>
              <a:ext cx="731838" cy="463550"/>
            </a:xfrm>
            <a:custGeom>
              <a:avLst/>
              <a:gdLst>
                <a:gd name="T0" fmla="*/ 182 w 236"/>
                <a:gd name="T1" fmla="*/ 148 h 148"/>
                <a:gd name="T2" fmla="*/ 0 w 236"/>
                <a:gd name="T3" fmla="*/ 148 h 148"/>
                <a:gd name="T4" fmla="*/ 0 w 236"/>
                <a:gd name="T5" fmla="*/ 0 h 148"/>
                <a:gd name="T6" fmla="*/ 236 w 236"/>
                <a:gd name="T7" fmla="*/ 0 h 148"/>
                <a:gd name="T8" fmla="*/ 182 w 236"/>
                <a:gd name="T9" fmla="*/ 148 h 148"/>
                <a:gd name="T10" fmla="*/ 190 w 236"/>
                <a:gd name="T11" fmla="*/ 22 h 148"/>
                <a:gd name="T12" fmla="*/ 22 w 236"/>
                <a:gd name="T13" fmla="*/ 22 h 148"/>
                <a:gd name="T14" fmla="*/ 22 w 236"/>
                <a:gd name="T15" fmla="*/ 126 h 148"/>
                <a:gd name="T16" fmla="*/ 167 w 236"/>
                <a:gd name="T17" fmla="*/ 126 h 148"/>
                <a:gd name="T18" fmla="*/ 197 w 236"/>
                <a:gd name="T19" fmla="*/ 35 h 148"/>
                <a:gd name="T20" fmla="*/ 212 w 236"/>
                <a:gd name="T21" fmla="*/ 17 h 148"/>
                <a:gd name="T22" fmla="*/ 200 w 236"/>
                <a:gd name="T23" fmla="*/ 21 h 148"/>
                <a:gd name="T24" fmla="*/ 190 w 236"/>
                <a:gd name="T25" fmla="*/ 2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148">
                  <a:moveTo>
                    <a:pt x="182" y="148"/>
                  </a:moveTo>
                  <a:cubicBezTo>
                    <a:pt x="0" y="148"/>
                    <a:pt x="0" y="148"/>
                    <a:pt x="0" y="148"/>
                  </a:cubicBezTo>
                  <a:cubicBezTo>
                    <a:pt x="0" y="0"/>
                    <a:pt x="0" y="0"/>
                    <a:pt x="0" y="0"/>
                  </a:cubicBezTo>
                  <a:cubicBezTo>
                    <a:pt x="236" y="0"/>
                    <a:pt x="236" y="0"/>
                    <a:pt x="236" y="0"/>
                  </a:cubicBezTo>
                  <a:lnTo>
                    <a:pt x="182" y="148"/>
                  </a:lnTo>
                  <a:close/>
                  <a:moveTo>
                    <a:pt x="190" y="22"/>
                  </a:moveTo>
                  <a:cubicBezTo>
                    <a:pt x="22" y="22"/>
                    <a:pt x="22" y="22"/>
                    <a:pt x="22" y="22"/>
                  </a:cubicBezTo>
                  <a:cubicBezTo>
                    <a:pt x="22" y="126"/>
                    <a:pt x="22" y="126"/>
                    <a:pt x="22" y="126"/>
                  </a:cubicBezTo>
                  <a:cubicBezTo>
                    <a:pt x="167" y="126"/>
                    <a:pt x="167" y="126"/>
                    <a:pt x="167" y="126"/>
                  </a:cubicBezTo>
                  <a:cubicBezTo>
                    <a:pt x="197" y="35"/>
                    <a:pt x="197" y="35"/>
                    <a:pt x="197" y="35"/>
                  </a:cubicBezTo>
                  <a:cubicBezTo>
                    <a:pt x="204" y="24"/>
                    <a:pt x="212" y="17"/>
                    <a:pt x="212" y="17"/>
                  </a:cubicBezTo>
                  <a:cubicBezTo>
                    <a:pt x="212" y="17"/>
                    <a:pt x="207" y="20"/>
                    <a:pt x="200" y="21"/>
                  </a:cubicBezTo>
                  <a:cubicBezTo>
                    <a:pt x="198" y="22"/>
                    <a:pt x="190"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2" name="Picture 21">
            <a:extLst>
              <a:ext uri="{FF2B5EF4-FFF2-40B4-BE49-F238E27FC236}">
                <a16:creationId xmlns:a16="http://schemas.microsoft.com/office/drawing/2014/main" id="{32B51366-515E-4492-A20F-783FEEF5F045}"/>
              </a:ext>
            </a:extLst>
          </p:cNvPr>
          <p:cNvPicPr>
            <a:picLocks noChangeAspect="1"/>
          </p:cNvPicPr>
          <p:nvPr/>
        </p:nvPicPr>
        <p:blipFill>
          <a:blip r:embed="rId3"/>
          <a:stretch>
            <a:fillRect/>
          </a:stretch>
        </p:blipFill>
        <p:spPr>
          <a:xfrm>
            <a:off x="7163154" y="4110822"/>
            <a:ext cx="1980846" cy="970615"/>
          </a:xfrm>
          <a:prstGeom prst="rect">
            <a:avLst/>
          </a:prstGeom>
        </p:spPr>
      </p:pic>
    </p:spTree>
    <p:extLst>
      <p:ext uri="{BB962C8B-B14F-4D97-AF65-F5344CB8AC3E}">
        <p14:creationId xmlns:p14="http://schemas.microsoft.com/office/powerpoint/2010/main" val="37005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quarter" idx="12"/>
          </p:nvPr>
        </p:nvSpPr>
        <p:spPr>
          <a:solidFill>
            <a:schemeClr val="tx1">
              <a:alpha val="45000"/>
            </a:schemeClr>
          </a:solidFill>
          <a:ln>
            <a:noFill/>
          </a:ln>
        </p:spPr>
        <p:txBody>
          <a:bodyPr>
            <a:normAutofit/>
          </a:bodyPr>
          <a:lstStyle/>
          <a:p>
            <a:endParaRPr lang="en-US" sz="800" dirty="0">
              <a:solidFill>
                <a:schemeClr val="bg1">
                  <a:lumMod val="95000"/>
                </a:schemeClr>
              </a:solidFill>
            </a:endParaRPr>
          </a:p>
          <a:p>
            <a:r>
              <a:rPr lang="en-US" sz="1200" b="1" dirty="0">
                <a:solidFill>
                  <a:schemeClr val="bg1">
                    <a:lumMod val="95000"/>
                  </a:schemeClr>
                </a:solidFill>
              </a:rPr>
              <a:t>Point of Sale Reports</a:t>
            </a:r>
          </a:p>
          <a:p>
            <a:pPr marL="171450" indent="-171450">
              <a:buFont typeface="Arial" panose="020B0604020202020204" pitchFamily="34" charset="0"/>
              <a:buChar char="•"/>
            </a:pPr>
            <a:r>
              <a:rPr lang="en-US" sz="1200" b="1" dirty="0">
                <a:solidFill>
                  <a:schemeClr val="bg1">
                    <a:lumMod val="95000"/>
                  </a:schemeClr>
                </a:solidFill>
              </a:rPr>
              <a:t>Main / Point of Sale / Reports</a:t>
            </a:r>
          </a:p>
          <a:p>
            <a:pPr marL="171450" indent="-171450">
              <a:buFont typeface="Arial" panose="020B0604020202020204" pitchFamily="34" charset="0"/>
              <a:buChar char="•"/>
            </a:pPr>
            <a:r>
              <a:rPr lang="en-US" sz="1200" b="1" dirty="0">
                <a:solidFill>
                  <a:schemeClr val="bg1">
                    <a:lumMod val="95000"/>
                  </a:schemeClr>
                </a:solidFill>
              </a:rPr>
              <a:t>POS Exception</a:t>
            </a:r>
          </a:p>
          <a:p>
            <a:pPr marL="171450" indent="-171450">
              <a:buFont typeface="Arial" panose="020B0604020202020204" pitchFamily="34" charset="0"/>
              <a:buChar char="•"/>
            </a:pPr>
            <a:r>
              <a:rPr lang="en-US" sz="900" b="1" dirty="0">
                <a:solidFill>
                  <a:schemeClr val="bg1">
                    <a:lumMod val="95000"/>
                  </a:schemeClr>
                </a:solidFill>
              </a:rPr>
              <a:t>	Requires Data Aggregation</a:t>
            </a:r>
          </a:p>
          <a:p>
            <a:pPr marL="171450" indent="-171450">
              <a:buFont typeface="Arial" panose="020B0604020202020204" pitchFamily="34" charset="0"/>
              <a:buChar char="•"/>
            </a:pPr>
            <a:r>
              <a:rPr lang="en-US" sz="1200" b="1" dirty="0">
                <a:solidFill>
                  <a:schemeClr val="bg1">
                    <a:lumMod val="95000"/>
                  </a:schemeClr>
                </a:solidFill>
              </a:rPr>
              <a:t>Price Exceptions</a:t>
            </a:r>
          </a:p>
          <a:p>
            <a:pPr marL="171450" indent="-171450">
              <a:buFont typeface="Arial" panose="020B0604020202020204" pitchFamily="34" charset="0"/>
              <a:buChar char="•"/>
            </a:pPr>
            <a:r>
              <a:rPr lang="en-US" sz="1200" b="1" dirty="0">
                <a:solidFill>
                  <a:schemeClr val="bg1">
                    <a:lumMod val="95000"/>
                  </a:schemeClr>
                </a:solidFill>
              </a:rPr>
              <a:t>Unposted Tickets</a:t>
            </a:r>
          </a:p>
          <a:p>
            <a:pPr marL="171450" indent="-171450">
              <a:buFont typeface="Arial" panose="020B0604020202020204" pitchFamily="34" charset="0"/>
              <a:buChar char="•"/>
            </a:pPr>
            <a:r>
              <a:rPr lang="en-US" sz="1200" b="1" dirty="0">
                <a:solidFill>
                  <a:schemeClr val="bg1">
                    <a:lumMod val="95000"/>
                  </a:schemeClr>
                </a:solidFill>
              </a:rPr>
              <a:t>History Report / Drawer History</a:t>
            </a:r>
          </a:p>
          <a:p>
            <a:endParaRPr lang="en-US" sz="1200" dirty="0">
              <a:solidFill>
                <a:schemeClr val="bg1">
                  <a:lumMod val="95000"/>
                </a:schemeClr>
              </a:solidFill>
            </a:endParaRPr>
          </a:p>
        </p:txBody>
      </p:sp>
      <p:cxnSp>
        <p:nvCxnSpPr>
          <p:cNvPr id="7" name="Straight Connector 6"/>
          <p:cNvCxnSpPr/>
          <p:nvPr/>
        </p:nvCxnSpPr>
        <p:spPr>
          <a:xfrm>
            <a:off x="745917" y="168504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p:txBody>
          <a:bodyPr/>
          <a:lstStyle/>
          <a:p>
            <a:r>
              <a:rPr lang="en-US"/>
              <a:t>NCR Confidential - Internal Use Only</a:t>
            </a:r>
            <a:endParaRPr lang="en-US" dirty="0"/>
          </a:p>
        </p:txBody>
      </p:sp>
      <p:sp>
        <p:nvSpPr>
          <p:cNvPr id="8" name="Slide Number Placeholder 7"/>
          <p:cNvSpPr>
            <a:spLocks noGrp="1"/>
          </p:cNvSpPr>
          <p:nvPr>
            <p:ph type="sldNum" sz="quarter" idx="4"/>
          </p:nvPr>
        </p:nvSpPr>
        <p:spPr/>
        <p:txBody>
          <a:bodyPr/>
          <a:lstStyle/>
          <a:p>
            <a:fld id="{86CB4B4D-7CA3-9044-876B-883B54F8677D}" type="slidenum">
              <a:rPr lang="en-US" smtClean="0"/>
              <a:pPr/>
              <a:t>10</a:t>
            </a:fld>
            <a:endParaRPr lang="en-US" dirty="0"/>
          </a:p>
        </p:txBody>
      </p:sp>
      <p:sp>
        <p:nvSpPr>
          <p:cNvPr id="2" name="Rectangle 1">
            <a:extLst>
              <a:ext uri="{FF2B5EF4-FFF2-40B4-BE49-F238E27FC236}">
                <a16:creationId xmlns:a16="http://schemas.microsoft.com/office/drawing/2014/main" id="{91EBD53C-79B9-4C21-BCDB-68E9BFA1CB9D}"/>
              </a:ext>
            </a:extLst>
          </p:cNvPr>
          <p:cNvSpPr/>
          <p:nvPr/>
        </p:nvSpPr>
        <p:spPr>
          <a:xfrm>
            <a:off x="-375206" y="1323459"/>
            <a:ext cx="902811" cy="369332"/>
          </a:xfrm>
          <a:prstGeom prst="rect">
            <a:avLst/>
          </a:prstGeom>
        </p:spPr>
        <p:txBody>
          <a:bodyPr wrap="none">
            <a:spAutoFit/>
          </a:bodyPr>
          <a:lstStyle/>
          <a:p>
            <a:r>
              <a:rPr lang="en-US" dirty="0">
                <a:solidFill>
                  <a:schemeClr val="bg1">
                    <a:lumMod val="95000"/>
                  </a:schemeClr>
                </a:solidFill>
              </a:rPr>
              <a:t>History</a:t>
            </a:r>
            <a:endParaRPr lang="en-US" dirty="0"/>
          </a:p>
        </p:txBody>
      </p:sp>
    </p:spTree>
    <p:extLst>
      <p:ext uri="{BB962C8B-B14F-4D97-AF65-F5344CB8AC3E}">
        <p14:creationId xmlns:p14="http://schemas.microsoft.com/office/powerpoint/2010/main" val="81322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Settings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11</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377823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12</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Setup/System/Security Codes</a:t>
            </a:r>
          </a:p>
        </p:txBody>
      </p:sp>
      <p:pic>
        <p:nvPicPr>
          <p:cNvPr id="7" name="Picture 2" descr="C:\Users\ddupre\AppData\Local\Temp\SNAGHTML165190cf.PNG">
            <a:extLst>
              <a:ext uri="{FF2B5EF4-FFF2-40B4-BE49-F238E27FC236}">
                <a16:creationId xmlns:a16="http://schemas.microsoft.com/office/drawing/2014/main" id="{A264CC4C-A01A-49DD-B7E6-7D0CF1C1D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640" y="1070938"/>
            <a:ext cx="3985136" cy="387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9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 Codes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13</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72097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14</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Setup/System/Menu Codes</a:t>
            </a:r>
          </a:p>
        </p:txBody>
      </p:sp>
      <p:pic>
        <p:nvPicPr>
          <p:cNvPr id="7" name="Picture 4" descr="C:\Users\ddupre\AppData\Local\Temp\SNAGHTML192f426.PNG">
            <a:extLst>
              <a:ext uri="{FF2B5EF4-FFF2-40B4-BE49-F238E27FC236}">
                <a16:creationId xmlns:a16="http://schemas.microsoft.com/office/drawing/2014/main" id="{AA16286E-FD4C-4C46-A89D-8FD454205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1144588"/>
            <a:ext cx="56959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80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 Security Codes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15</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67482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16</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Setup/Point of Sale/Security Codes</a:t>
            </a:r>
          </a:p>
        </p:txBody>
      </p:sp>
      <p:pic>
        <p:nvPicPr>
          <p:cNvPr id="6" name="Picture 2" descr="C:\Users\ddupre\AppData\Local\Temp\SNAGHTML164f6971.PNG">
            <a:extLst>
              <a:ext uri="{FF2B5EF4-FFF2-40B4-BE49-F238E27FC236}">
                <a16:creationId xmlns:a16="http://schemas.microsoft.com/office/drawing/2014/main" id="{A4ECDF54-47DE-48D3-AAEE-8430D27F8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7" y="1091867"/>
            <a:ext cx="5114925" cy="385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3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Paycodes</a:t>
            </a:r>
            <a:endParaRPr lang="en-US" dirty="0"/>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17</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34372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18</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Setup/Point of Sale/</a:t>
            </a:r>
            <a:r>
              <a:rPr lang="en-US" dirty="0" err="1"/>
              <a:t>Paycodes</a:t>
            </a:r>
            <a:endParaRPr lang="en-US" dirty="0"/>
          </a:p>
        </p:txBody>
      </p:sp>
      <p:pic>
        <p:nvPicPr>
          <p:cNvPr id="6" name="Picture 2" descr="C:\Users\ddupre\AppData\Local\Temp\SNAGHTML195b1f8.PNG">
            <a:extLst>
              <a:ext uri="{FF2B5EF4-FFF2-40B4-BE49-F238E27FC236}">
                <a16:creationId xmlns:a16="http://schemas.microsoft.com/office/drawing/2014/main" id="{D852B60D-4BCD-4BD7-B96E-E89934820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203" y="1144587"/>
            <a:ext cx="5752617" cy="361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1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Drawer Alarm</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19</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29184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6"/>
          </p:nvPr>
        </p:nvSpPr>
        <p:spPr/>
        <p:txBody>
          <a:bodyPr/>
          <a:lstStyle/>
          <a:p>
            <a:r>
              <a:rPr lang="en-US" dirty="0"/>
              <a:t>What is Loss Prevention?</a:t>
            </a:r>
          </a:p>
        </p:txBody>
      </p:sp>
      <p:sp>
        <p:nvSpPr>
          <p:cNvPr id="15" name="Text Placeholder 14"/>
          <p:cNvSpPr>
            <a:spLocks noGrp="1"/>
          </p:cNvSpPr>
          <p:nvPr>
            <p:ph type="body" sz="quarter" idx="20"/>
          </p:nvPr>
        </p:nvSpPr>
        <p:spPr/>
        <p:txBody>
          <a:bodyPr>
            <a:normAutofit fontScale="77500" lnSpcReduction="20000"/>
          </a:bodyPr>
          <a:lstStyle/>
          <a:p>
            <a:pPr>
              <a:buFont typeface="Wingdings" panose="05000000000000000000" pitchFamily="2" charset="2"/>
              <a:buChar char="ü"/>
            </a:pPr>
            <a:r>
              <a:rPr lang="en-US" b="1" dirty="0">
                <a:latin typeface="Trebuchet MS" panose="020B0603020202020204" pitchFamily="34" charset="0"/>
              </a:rPr>
              <a:t>Retail loss prevention </a:t>
            </a:r>
            <a:r>
              <a:rPr lang="en-US" dirty="0">
                <a:latin typeface="Trebuchet MS" panose="020B0603020202020204" pitchFamily="34" charset="0"/>
              </a:rPr>
              <a:t>is a set of practices employed by retail companies to preserve profit.  </a:t>
            </a:r>
          </a:p>
          <a:p>
            <a:pPr>
              <a:buFont typeface="Wingdings" panose="05000000000000000000" pitchFamily="2" charset="2"/>
              <a:buChar char="ü"/>
            </a:pPr>
            <a:r>
              <a:rPr lang="en-US" dirty="0">
                <a:latin typeface="Trebuchet MS" panose="020B0603020202020204" pitchFamily="34" charset="0"/>
              </a:rPr>
              <a:t>Profit preservation is any business activity specifically designed to reduce preventable losses.  </a:t>
            </a:r>
          </a:p>
          <a:p>
            <a:pPr>
              <a:buFont typeface="Wingdings" panose="05000000000000000000" pitchFamily="2" charset="2"/>
              <a:buChar char="ü"/>
            </a:pPr>
            <a:r>
              <a:rPr lang="en-US" dirty="0">
                <a:latin typeface="Trebuchet MS" panose="020B0603020202020204" pitchFamily="34" charset="0"/>
              </a:rPr>
              <a:t>A preventable loss is any business cost caused by deliberate or inadvertent human actions, knows as “shrink”.  </a:t>
            </a:r>
          </a:p>
          <a:p>
            <a:pPr lvl="1"/>
            <a:r>
              <a:rPr lang="en-US" dirty="0">
                <a:latin typeface="Trebuchet MS" panose="020B0603020202020204" pitchFamily="34" charset="0"/>
              </a:rPr>
              <a:t>Deliberate human actions that cause loss to a retail company can be theft, fraud, vandalism, waste, abuse, or misconduct.  </a:t>
            </a:r>
          </a:p>
          <a:p>
            <a:pPr lvl="1"/>
            <a:r>
              <a:rPr lang="en-US" dirty="0">
                <a:latin typeface="Trebuchet MS" panose="020B0603020202020204" pitchFamily="34" charset="0"/>
              </a:rPr>
              <a:t>Inadvertent human actions attributable to loss are purely poorly execute business processes, where employees fail to follow existing policies or procedures.  </a:t>
            </a:r>
          </a:p>
          <a:p>
            <a:endParaRPr lang="en-US" dirty="0"/>
          </a:p>
        </p:txBody>
      </p:sp>
      <p:sp>
        <p:nvSpPr>
          <p:cNvPr id="13" name="Title 12"/>
          <p:cNvSpPr>
            <a:spLocks noGrp="1"/>
          </p:cNvSpPr>
          <p:nvPr>
            <p:ph type="title"/>
          </p:nvPr>
        </p:nvSpPr>
        <p:spPr/>
        <p:txBody>
          <a:bodyPr/>
          <a:lstStyle/>
          <a:p>
            <a:r>
              <a:rPr lang="en-US" dirty="0"/>
              <a:t>Loss Prevention</a:t>
            </a:r>
          </a:p>
        </p:txBody>
      </p:sp>
      <p:cxnSp>
        <p:nvCxnSpPr>
          <p:cNvPr id="10" name="Straight Connector 9"/>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p:txBody>
          <a:bodyPr/>
          <a:lstStyle/>
          <a:p>
            <a:r>
              <a:rPr lang="en-US"/>
              <a:t>NCR Confidential - Internal Use Only</a:t>
            </a:r>
            <a:endParaRPr lang="en-US" dirty="0"/>
          </a:p>
        </p:txBody>
      </p:sp>
      <p:sp>
        <p:nvSpPr>
          <p:cNvPr id="6" name="Slide Number Placeholder 5"/>
          <p:cNvSpPr>
            <a:spLocks noGrp="1"/>
          </p:cNvSpPr>
          <p:nvPr>
            <p:ph type="sldNum" sz="quarter" idx="4"/>
          </p:nvPr>
        </p:nvSpPr>
        <p:spPr/>
        <p:txBody>
          <a:bodyPr/>
          <a:lstStyle/>
          <a:p>
            <a:fld id="{86CB4B4D-7CA3-9044-876B-883B54F8677D}" type="slidenum">
              <a:rPr lang="en-US" smtClean="0"/>
              <a:pPr/>
              <a:t>2</a:t>
            </a:fld>
            <a:endParaRPr lang="en-US" dirty="0"/>
          </a:p>
        </p:txBody>
      </p:sp>
      <p:pic>
        <p:nvPicPr>
          <p:cNvPr id="8" name="Picture Placeholder 7">
            <a:extLst>
              <a:ext uri="{FF2B5EF4-FFF2-40B4-BE49-F238E27FC236}">
                <a16:creationId xmlns:a16="http://schemas.microsoft.com/office/drawing/2014/main" id="{6B2EFA79-D968-4168-93E3-CC061E0AD4ED}"/>
              </a:ext>
            </a:extLst>
          </p:cNvPr>
          <p:cNvPicPr>
            <a:picLocks noGrp="1" noChangeAspect="1"/>
          </p:cNvPicPr>
          <p:nvPr>
            <p:ph type="pic" sz="quarter" idx="19"/>
          </p:nvPr>
        </p:nvPicPr>
        <p:blipFill>
          <a:blip r:embed="rId2"/>
          <a:srcRect l="10283" r="10283"/>
          <a:stretch>
            <a:fillRect/>
          </a:stretch>
        </p:blipFill>
        <p:spPr/>
      </p:pic>
    </p:spTree>
    <p:extLst>
      <p:ext uri="{BB962C8B-B14F-4D97-AF65-F5344CB8AC3E}">
        <p14:creationId xmlns:p14="http://schemas.microsoft.com/office/powerpoint/2010/main" val="281348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20</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Setup/Point of Sale/Stores/Ticket Tab 2</a:t>
            </a:r>
          </a:p>
        </p:txBody>
      </p:sp>
      <p:pic>
        <p:nvPicPr>
          <p:cNvPr id="6" name="Picture 4">
            <a:extLst>
              <a:ext uri="{FF2B5EF4-FFF2-40B4-BE49-F238E27FC236}">
                <a16:creationId xmlns:a16="http://schemas.microsoft.com/office/drawing/2014/main" id="{9607024C-F58A-4803-A43C-41576BBB2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295" y="1920240"/>
            <a:ext cx="52292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3768F3DD-CAF2-4164-A01F-80CADF8CF999}"/>
              </a:ext>
            </a:extLst>
          </p:cNvPr>
          <p:cNvSpPr/>
          <p:nvPr/>
        </p:nvSpPr>
        <p:spPr>
          <a:xfrm>
            <a:off x="628649" y="1215804"/>
            <a:ext cx="6229351" cy="3447098"/>
          </a:xfrm>
          <a:prstGeom prst="rect">
            <a:avLst/>
          </a:prstGeom>
        </p:spPr>
        <p:txBody>
          <a:bodyPr wrap="square">
            <a:spAutoFit/>
          </a:bodyPr>
          <a:lstStyle/>
          <a:p>
            <a:pPr marL="0" indent="0">
              <a:buNone/>
            </a:pPr>
            <a:r>
              <a:rPr lang="en-US" sz="2800" dirty="0">
                <a:latin typeface="Trebuchet MS" panose="020B0603020202020204" pitchFamily="34" charset="0"/>
              </a:rPr>
              <a:t>Define if you want to use the Open Drawer alarm</a:t>
            </a:r>
          </a:p>
          <a:p>
            <a:pPr lvl="1"/>
            <a:r>
              <a:rPr lang="en-US" sz="2400" dirty="0">
                <a:latin typeface="Trebuchet MS" panose="020B0603020202020204" pitchFamily="34" charset="0"/>
              </a:rPr>
              <a:t>Select Delay</a:t>
            </a:r>
          </a:p>
          <a:p>
            <a:pPr lvl="1"/>
            <a:r>
              <a:rPr lang="en-US" sz="2400" dirty="0">
                <a:latin typeface="Trebuchet MS" panose="020B0603020202020204" pitchFamily="34" charset="0"/>
              </a:rPr>
              <a:t>Select Sound File</a:t>
            </a:r>
          </a:p>
          <a:p>
            <a:pPr lvl="1"/>
            <a:r>
              <a:rPr lang="en-US" sz="2400" dirty="0">
                <a:latin typeface="Trebuchet MS" panose="020B0603020202020204" pitchFamily="34" charset="0"/>
              </a:rPr>
              <a:t>Set Repeat Time</a:t>
            </a:r>
          </a:p>
          <a:p>
            <a:pPr lvl="1"/>
            <a:endParaRPr lang="en-US" sz="2400" dirty="0">
              <a:latin typeface="Trebuchet MS" panose="020B0603020202020204" pitchFamily="34" charset="0"/>
            </a:endParaRPr>
          </a:p>
          <a:p>
            <a:pPr lvl="1"/>
            <a:endParaRPr lang="en-US" sz="2400" dirty="0">
              <a:latin typeface="Trebuchet MS" panose="020B0603020202020204" pitchFamily="34" charset="0"/>
            </a:endParaRPr>
          </a:p>
          <a:p>
            <a:pPr lvl="1"/>
            <a:r>
              <a:rPr lang="en-US" sz="1400" dirty="0">
                <a:latin typeface="Trebuchet MS" panose="020B0603020202020204" pitchFamily="34" charset="0"/>
              </a:rPr>
              <a:t>Note in 8.4 the system beep will </a:t>
            </a:r>
          </a:p>
          <a:p>
            <a:pPr lvl="1"/>
            <a:r>
              <a:rPr lang="en-US" sz="1400" dirty="0">
                <a:latin typeface="Trebuchet MS" panose="020B0603020202020204" pitchFamily="34" charset="0"/>
              </a:rPr>
              <a:t>sound if there is no sound file </a:t>
            </a:r>
          </a:p>
          <a:p>
            <a:pPr lvl="1"/>
            <a:r>
              <a:rPr lang="en-US" sz="1400" dirty="0">
                <a:latin typeface="Trebuchet MS" panose="020B0603020202020204" pitchFamily="34" charset="0"/>
              </a:rPr>
              <a:t>found or no sound card.</a:t>
            </a:r>
          </a:p>
        </p:txBody>
      </p:sp>
    </p:spTree>
    <p:extLst>
      <p:ext uri="{BB962C8B-B14F-4D97-AF65-F5344CB8AC3E}">
        <p14:creationId xmlns:p14="http://schemas.microsoft.com/office/powerpoint/2010/main" val="391178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 A User on Every Transaction</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21</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371383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22</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Setup/Point of Sale/Stores/Ticket Tab 2</a:t>
            </a:r>
          </a:p>
        </p:txBody>
      </p:sp>
      <p:sp>
        <p:nvSpPr>
          <p:cNvPr id="2" name="Rectangle 1">
            <a:extLst>
              <a:ext uri="{FF2B5EF4-FFF2-40B4-BE49-F238E27FC236}">
                <a16:creationId xmlns:a16="http://schemas.microsoft.com/office/drawing/2014/main" id="{3768F3DD-CAF2-4164-A01F-80CADF8CF999}"/>
              </a:ext>
            </a:extLst>
          </p:cNvPr>
          <p:cNvSpPr/>
          <p:nvPr/>
        </p:nvSpPr>
        <p:spPr>
          <a:xfrm>
            <a:off x="550572" y="1384429"/>
            <a:ext cx="3255646" cy="2862322"/>
          </a:xfrm>
          <a:prstGeom prst="rect">
            <a:avLst/>
          </a:prstGeom>
        </p:spPr>
        <p:txBody>
          <a:bodyPr wrap="square">
            <a:spAutoFit/>
          </a:bodyPr>
          <a:lstStyle/>
          <a:p>
            <a:pPr marL="0" indent="0">
              <a:buNone/>
            </a:pPr>
            <a:r>
              <a:rPr lang="en-US" sz="2000" dirty="0">
                <a:latin typeface="Trebuchet MS" panose="020B0603020202020204" pitchFamily="34" charset="0"/>
              </a:rPr>
              <a:t>If you allow a station or register to be shared by multiple employees, turn on this feature to track who’s ringing up which sales.  If the drawer is short, you won’t know who did it, but you’ll be able to narrow it down.</a:t>
            </a:r>
          </a:p>
        </p:txBody>
      </p:sp>
      <p:pic>
        <p:nvPicPr>
          <p:cNvPr id="8" name="Picture 2">
            <a:extLst>
              <a:ext uri="{FF2B5EF4-FFF2-40B4-BE49-F238E27FC236}">
                <a16:creationId xmlns:a16="http://schemas.microsoft.com/office/drawing/2014/main" id="{BB462866-4844-41DE-93EB-27C9D4326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218" y="1803981"/>
            <a:ext cx="4693920" cy="132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46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 Codes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23</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20568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24</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Setup/Point of Sale/Stores/Ticket Tab 1</a:t>
            </a:r>
          </a:p>
        </p:txBody>
      </p:sp>
      <p:sp>
        <p:nvSpPr>
          <p:cNvPr id="2" name="Rectangle 1">
            <a:extLst>
              <a:ext uri="{FF2B5EF4-FFF2-40B4-BE49-F238E27FC236}">
                <a16:creationId xmlns:a16="http://schemas.microsoft.com/office/drawing/2014/main" id="{3768F3DD-CAF2-4164-A01F-80CADF8CF999}"/>
              </a:ext>
            </a:extLst>
          </p:cNvPr>
          <p:cNvSpPr/>
          <p:nvPr/>
        </p:nvSpPr>
        <p:spPr>
          <a:xfrm>
            <a:off x="550572" y="1384429"/>
            <a:ext cx="3255646" cy="1754326"/>
          </a:xfrm>
          <a:prstGeom prst="rect">
            <a:avLst/>
          </a:prstGeom>
        </p:spPr>
        <p:txBody>
          <a:bodyPr wrap="square">
            <a:spAutoFit/>
          </a:bodyPr>
          <a:lstStyle/>
          <a:p>
            <a:r>
              <a:rPr lang="en-US" dirty="0">
                <a:latin typeface="Trebuchet MS" panose="020B0603020202020204" pitchFamily="34" charset="0"/>
              </a:rPr>
              <a:t>Set Reasons for</a:t>
            </a:r>
          </a:p>
          <a:p>
            <a:pPr marL="285750" indent="-285750">
              <a:buFont typeface="Arial" panose="020B0604020202020204" pitchFamily="34" charset="0"/>
              <a:buChar char="•"/>
            </a:pPr>
            <a:r>
              <a:rPr lang="en-US" dirty="0">
                <a:latin typeface="Trebuchet MS" panose="020B0603020202020204" pitchFamily="34" charset="0"/>
              </a:rPr>
              <a:t>Returns</a:t>
            </a:r>
          </a:p>
          <a:p>
            <a:pPr marL="285750" indent="-285750">
              <a:buFont typeface="Arial" panose="020B0604020202020204" pitchFamily="34" charset="0"/>
              <a:buChar char="•"/>
            </a:pPr>
            <a:r>
              <a:rPr lang="en-US" dirty="0">
                <a:latin typeface="Trebuchet MS" panose="020B0603020202020204" pitchFamily="34" charset="0"/>
              </a:rPr>
              <a:t>Price Overrides</a:t>
            </a:r>
          </a:p>
          <a:p>
            <a:pPr marL="285750" indent="-285750">
              <a:buFont typeface="Arial" panose="020B0604020202020204" pitchFamily="34" charset="0"/>
              <a:buChar char="•"/>
            </a:pPr>
            <a:r>
              <a:rPr lang="en-US" dirty="0">
                <a:latin typeface="Trebuchet MS" panose="020B0603020202020204" pitchFamily="34" charset="0"/>
              </a:rPr>
              <a:t>Voids</a:t>
            </a:r>
          </a:p>
          <a:p>
            <a:pPr marL="285750" indent="-285750">
              <a:buFont typeface="Arial" panose="020B0604020202020204" pitchFamily="34" charset="0"/>
              <a:buChar char="•"/>
            </a:pPr>
            <a:r>
              <a:rPr lang="en-US" dirty="0">
                <a:latin typeface="Trebuchet MS" panose="020B0603020202020204" pitchFamily="34" charset="0"/>
              </a:rPr>
              <a:t>Tax Overrides</a:t>
            </a:r>
          </a:p>
          <a:p>
            <a:r>
              <a:rPr lang="en-US" dirty="0">
                <a:latin typeface="Trebuchet MS" panose="020B0603020202020204" pitchFamily="34" charset="0"/>
              </a:rPr>
              <a:t>	</a:t>
            </a:r>
          </a:p>
        </p:txBody>
      </p:sp>
      <p:pic>
        <p:nvPicPr>
          <p:cNvPr id="10" name="Picture 2">
            <a:extLst>
              <a:ext uri="{FF2B5EF4-FFF2-40B4-BE49-F238E27FC236}">
                <a16:creationId xmlns:a16="http://schemas.microsoft.com/office/drawing/2014/main" id="{D7DF5640-EB96-4F2F-86C1-7850B64A5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994" y="1384428"/>
            <a:ext cx="6324403" cy="231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7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25</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Sales History/Reports/SA By Group</a:t>
            </a:r>
          </a:p>
        </p:txBody>
      </p:sp>
      <p:sp>
        <p:nvSpPr>
          <p:cNvPr id="2" name="Rectangle 1">
            <a:extLst>
              <a:ext uri="{FF2B5EF4-FFF2-40B4-BE49-F238E27FC236}">
                <a16:creationId xmlns:a16="http://schemas.microsoft.com/office/drawing/2014/main" id="{3768F3DD-CAF2-4164-A01F-80CADF8CF999}"/>
              </a:ext>
            </a:extLst>
          </p:cNvPr>
          <p:cNvSpPr/>
          <p:nvPr/>
        </p:nvSpPr>
        <p:spPr>
          <a:xfrm>
            <a:off x="550572" y="1384429"/>
            <a:ext cx="3255646" cy="646331"/>
          </a:xfrm>
          <a:prstGeom prst="rect">
            <a:avLst/>
          </a:prstGeom>
        </p:spPr>
        <p:txBody>
          <a:bodyPr wrap="square">
            <a:spAutoFit/>
          </a:bodyPr>
          <a:lstStyle/>
          <a:p>
            <a:r>
              <a:rPr lang="en-US" dirty="0">
                <a:latin typeface="Trebuchet MS" panose="020B0603020202020204" pitchFamily="34" charset="0"/>
              </a:rPr>
              <a:t>Group Report by Reason Code</a:t>
            </a:r>
          </a:p>
          <a:p>
            <a:r>
              <a:rPr lang="en-US" dirty="0">
                <a:latin typeface="Trebuchet MS" panose="020B0603020202020204" pitchFamily="34" charset="0"/>
              </a:rPr>
              <a:t>	</a:t>
            </a:r>
          </a:p>
        </p:txBody>
      </p:sp>
      <p:pic>
        <p:nvPicPr>
          <p:cNvPr id="8" name="Picture 2">
            <a:extLst>
              <a:ext uri="{FF2B5EF4-FFF2-40B4-BE49-F238E27FC236}">
                <a16:creationId xmlns:a16="http://schemas.microsoft.com/office/drawing/2014/main" id="{B8A75FFB-992A-4B4C-BB7B-15D4267D5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26" y="2030760"/>
            <a:ext cx="4379418" cy="173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146915B7-E90C-437A-AFAE-C4FD8A48C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676" y="3290752"/>
            <a:ext cx="3700898" cy="145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Item Images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26</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299416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27</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Setup/Point of Sale/Station/Show Item Images</a:t>
            </a:r>
          </a:p>
        </p:txBody>
      </p:sp>
      <p:sp>
        <p:nvSpPr>
          <p:cNvPr id="2" name="Rectangle 1">
            <a:extLst>
              <a:ext uri="{FF2B5EF4-FFF2-40B4-BE49-F238E27FC236}">
                <a16:creationId xmlns:a16="http://schemas.microsoft.com/office/drawing/2014/main" id="{3768F3DD-CAF2-4164-A01F-80CADF8CF999}"/>
              </a:ext>
            </a:extLst>
          </p:cNvPr>
          <p:cNvSpPr/>
          <p:nvPr/>
        </p:nvSpPr>
        <p:spPr>
          <a:xfrm>
            <a:off x="550572" y="1384429"/>
            <a:ext cx="3255646" cy="1200329"/>
          </a:xfrm>
          <a:prstGeom prst="rect">
            <a:avLst/>
          </a:prstGeom>
        </p:spPr>
        <p:txBody>
          <a:bodyPr wrap="square">
            <a:spAutoFit/>
          </a:bodyPr>
          <a:lstStyle/>
          <a:p>
            <a:r>
              <a:rPr lang="en-US" dirty="0">
                <a:latin typeface="Trebuchet MS" panose="020B0603020202020204" pitchFamily="34" charset="0"/>
              </a:rPr>
              <a:t>Select to show item images to verify the customer didn’t switch a price tag</a:t>
            </a:r>
          </a:p>
          <a:p>
            <a:r>
              <a:rPr lang="en-US" dirty="0">
                <a:latin typeface="Trebuchet MS" panose="020B0603020202020204" pitchFamily="34" charset="0"/>
              </a:rPr>
              <a:t>	</a:t>
            </a:r>
          </a:p>
        </p:txBody>
      </p:sp>
      <p:pic>
        <p:nvPicPr>
          <p:cNvPr id="8" name="Picture 7">
            <a:extLst>
              <a:ext uri="{FF2B5EF4-FFF2-40B4-BE49-F238E27FC236}">
                <a16:creationId xmlns:a16="http://schemas.microsoft.com/office/drawing/2014/main" id="{36C82D43-292F-47C4-BB8F-6FF6AE1513F3}"/>
              </a:ext>
            </a:extLst>
          </p:cNvPr>
          <p:cNvPicPr>
            <a:picLocks noChangeAspect="1"/>
          </p:cNvPicPr>
          <p:nvPr/>
        </p:nvPicPr>
        <p:blipFill>
          <a:blip r:embed="rId2"/>
          <a:stretch>
            <a:fillRect/>
          </a:stretch>
        </p:blipFill>
        <p:spPr>
          <a:xfrm>
            <a:off x="3806218" y="1371335"/>
            <a:ext cx="4700446" cy="3335801"/>
          </a:xfrm>
          <a:prstGeom prst="rect">
            <a:avLst/>
          </a:prstGeom>
        </p:spPr>
      </p:pic>
    </p:spTree>
    <p:extLst>
      <p:ext uri="{BB962C8B-B14F-4D97-AF65-F5344CB8AC3E}">
        <p14:creationId xmlns:p14="http://schemas.microsoft.com/office/powerpoint/2010/main" val="418956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Loss</a:t>
            </a:r>
            <a:br>
              <a:rPr lang="en-US" dirty="0"/>
            </a:br>
            <a:r>
              <a:rPr lang="en-US" dirty="0"/>
              <a:t>Best Practices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28</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291113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29</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Training</a:t>
            </a:r>
          </a:p>
        </p:txBody>
      </p:sp>
      <p:sp>
        <p:nvSpPr>
          <p:cNvPr id="2" name="Rectangle 1">
            <a:extLst>
              <a:ext uri="{FF2B5EF4-FFF2-40B4-BE49-F238E27FC236}">
                <a16:creationId xmlns:a16="http://schemas.microsoft.com/office/drawing/2014/main" id="{3768F3DD-CAF2-4164-A01F-80CADF8CF999}"/>
              </a:ext>
            </a:extLst>
          </p:cNvPr>
          <p:cNvSpPr/>
          <p:nvPr/>
        </p:nvSpPr>
        <p:spPr>
          <a:xfrm>
            <a:off x="550572" y="1384429"/>
            <a:ext cx="8217638" cy="1754326"/>
          </a:xfrm>
          <a:prstGeom prst="rect">
            <a:avLst/>
          </a:prstGeom>
        </p:spPr>
        <p:txBody>
          <a:bodyPr wrap="square">
            <a:spAutoFit/>
          </a:bodyPr>
          <a:lstStyle/>
          <a:p>
            <a:r>
              <a:rPr lang="en-US" dirty="0">
                <a:latin typeface="Trebuchet MS" panose="020B0603020202020204" pitchFamily="34" charset="0"/>
              </a:rPr>
              <a:t>Practice Company</a:t>
            </a:r>
          </a:p>
          <a:p>
            <a:r>
              <a:rPr lang="en-US" dirty="0">
                <a:latin typeface="Trebuchet MS" panose="020B0603020202020204" pitchFamily="34" charset="0"/>
              </a:rPr>
              <a:t>Webinars/Recordings on Counterpoint user site</a:t>
            </a:r>
          </a:p>
          <a:p>
            <a:r>
              <a:rPr lang="en-US" dirty="0">
                <a:latin typeface="Trebuchet MS" panose="020B0603020202020204" pitchFamily="34" charset="0"/>
              </a:rPr>
              <a:t>Touchscreen Ticket Entry</a:t>
            </a:r>
          </a:p>
          <a:p>
            <a:r>
              <a:rPr lang="en-US" dirty="0">
                <a:latin typeface="Trebuchet MS" panose="020B0603020202020204" pitchFamily="34" charset="0"/>
              </a:rPr>
              <a:t>	Button to a Word File of Procedures</a:t>
            </a:r>
          </a:p>
          <a:p>
            <a:r>
              <a:rPr lang="en-US" dirty="0">
                <a:latin typeface="Trebuchet MS" panose="020B0603020202020204" pitchFamily="34" charset="0"/>
              </a:rPr>
              <a:t>	Using fly over text for hints</a:t>
            </a:r>
          </a:p>
          <a:p>
            <a:endParaRPr lang="en-US" dirty="0">
              <a:latin typeface="Trebuchet MS" panose="020B0603020202020204" pitchFamily="34" charset="0"/>
            </a:endParaRPr>
          </a:p>
        </p:txBody>
      </p:sp>
    </p:spTree>
    <p:extLst>
      <p:ext uri="{BB962C8B-B14F-4D97-AF65-F5344CB8AC3E}">
        <p14:creationId xmlns:p14="http://schemas.microsoft.com/office/powerpoint/2010/main" val="260120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Counterpoint Functionality for Loss Prevention</a:t>
            </a:r>
          </a:p>
        </p:txBody>
      </p:sp>
      <p:sp>
        <p:nvSpPr>
          <p:cNvPr id="5" name="Text Placeholder 4"/>
          <p:cNvSpPr>
            <a:spLocks noGrp="1"/>
          </p:cNvSpPr>
          <p:nvPr>
            <p:ph type="body" sz="quarter" idx="10"/>
          </p:nvPr>
        </p:nvSpPr>
        <p:spPr/>
        <p:txBody>
          <a:bodyPr/>
          <a:lstStyle/>
          <a:p>
            <a:r>
              <a:rPr lang="en-US" dirty="0">
                <a:latin typeface="Trebuchet MS" panose="020B0603020202020204" pitchFamily="34" charset="0"/>
                <a:cs typeface="Consolas" panose="020B0609020204030204" pitchFamily="49" charset="0"/>
              </a:rPr>
              <a:t>Smart Alerts</a:t>
            </a:r>
          </a:p>
          <a:p>
            <a:r>
              <a:rPr lang="en-US" dirty="0">
                <a:latin typeface="Trebuchet MS" panose="020B0603020202020204" pitchFamily="34" charset="0"/>
              </a:rPr>
              <a:t>Point of Sale Reports</a:t>
            </a:r>
          </a:p>
          <a:p>
            <a:r>
              <a:rPr lang="en-US" dirty="0">
                <a:latin typeface="Trebuchet MS" panose="020B0603020202020204" pitchFamily="34" charset="0"/>
                <a:cs typeface="Consolas" panose="020B0609020204030204" pitchFamily="49" charset="0"/>
              </a:rPr>
              <a:t>Sales History Reports</a:t>
            </a:r>
          </a:p>
          <a:p>
            <a:r>
              <a:rPr lang="en-US" dirty="0">
                <a:latin typeface="Trebuchet MS" panose="020B0603020202020204" pitchFamily="34" charset="0"/>
              </a:rPr>
              <a:t>Security Settings</a:t>
            </a:r>
          </a:p>
          <a:p>
            <a:pPr lvl="1"/>
            <a:r>
              <a:rPr lang="en-US" dirty="0">
                <a:latin typeface="Trebuchet MS" panose="020B0603020202020204" pitchFamily="34" charset="0"/>
                <a:ea typeface="Verdana" panose="020B0604030504040204" pitchFamily="34" charset="0"/>
                <a:cs typeface="Verdana" panose="020B0604030504040204" pitchFamily="34" charset="0"/>
              </a:rPr>
              <a:t>Menu Codes</a:t>
            </a:r>
          </a:p>
          <a:p>
            <a:r>
              <a:rPr lang="en-US" dirty="0">
                <a:latin typeface="Trebuchet MS" panose="020B0603020202020204" pitchFamily="34" charset="0"/>
              </a:rPr>
              <a:t>Cash Drawer Configurations</a:t>
            </a:r>
          </a:p>
          <a:p>
            <a:r>
              <a:rPr lang="en-US" dirty="0">
                <a:latin typeface="Trebuchet MS" panose="020B0603020202020204" pitchFamily="34" charset="0"/>
              </a:rPr>
              <a:t>Track a User on Every Transaction</a:t>
            </a:r>
          </a:p>
          <a:p>
            <a:r>
              <a:rPr lang="en-US" dirty="0">
                <a:latin typeface="Trebuchet MS" panose="020B0603020202020204" pitchFamily="34" charset="0"/>
              </a:rPr>
              <a:t>Reason Codes</a:t>
            </a:r>
          </a:p>
          <a:p>
            <a:endParaRPr lang="en-US" dirty="0"/>
          </a:p>
        </p:txBody>
      </p:sp>
      <p:cxnSp>
        <p:nvCxnSpPr>
          <p:cNvPr id="6" name="Straight Connector 5"/>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p:txBody>
          <a:bodyPr/>
          <a:lstStyle/>
          <a:p>
            <a:r>
              <a:rPr lang="en-US"/>
              <a:t>NCR Confidential - Internal Use Only</a:t>
            </a:r>
            <a:endParaRPr lang="en-US" dirty="0"/>
          </a:p>
        </p:txBody>
      </p:sp>
      <p:sp>
        <p:nvSpPr>
          <p:cNvPr id="8" name="Slide Number Placeholder 7"/>
          <p:cNvSpPr>
            <a:spLocks noGrp="1"/>
          </p:cNvSpPr>
          <p:nvPr>
            <p:ph type="sldNum" sz="quarter" idx="4"/>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209027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30</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Message Center</a:t>
            </a:r>
          </a:p>
        </p:txBody>
      </p:sp>
      <p:sp>
        <p:nvSpPr>
          <p:cNvPr id="2" name="Rectangle 1">
            <a:extLst>
              <a:ext uri="{FF2B5EF4-FFF2-40B4-BE49-F238E27FC236}">
                <a16:creationId xmlns:a16="http://schemas.microsoft.com/office/drawing/2014/main" id="{3768F3DD-CAF2-4164-A01F-80CADF8CF999}"/>
              </a:ext>
            </a:extLst>
          </p:cNvPr>
          <p:cNvSpPr/>
          <p:nvPr/>
        </p:nvSpPr>
        <p:spPr>
          <a:xfrm>
            <a:off x="550572" y="1384429"/>
            <a:ext cx="8217638" cy="1200329"/>
          </a:xfrm>
          <a:prstGeom prst="rect">
            <a:avLst/>
          </a:prstGeom>
        </p:spPr>
        <p:txBody>
          <a:bodyPr wrap="square">
            <a:spAutoFit/>
          </a:bodyPr>
          <a:lstStyle/>
          <a:p>
            <a:r>
              <a:rPr lang="en-US" dirty="0">
                <a:latin typeface="Trebuchet MS" panose="020B0603020202020204" pitchFamily="34" charset="0"/>
              </a:rPr>
              <a:t>Keep Employees Up-to-Date on Changes or Additions to Procedures</a:t>
            </a:r>
          </a:p>
          <a:p>
            <a:r>
              <a:rPr lang="en-US" dirty="0">
                <a:latin typeface="Trebuchet MS" panose="020B0603020202020204" pitchFamily="34" charset="0"/>
              </a:rPr>
              <a:t>Under System / Message Center, you have a closed email system that allows you to communicate with employees.  Individuals or groups.  Use this to communicate changes or additions to business processes.</a:t>
            </a:r>
          </a:p>
        </p:txBody>
      </p:sp>
    </p:spTree>
    <p:extLst>
      <p:ext uri="{BB962C8B-B14F-4D97-AF65-F5344CB8AC3E}">
        <p14:creationId xmlns:p14="http://schemas.microsoft.com/office/powerpoint/2010/main" val="39636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Suggestions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31</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40886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32</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Other</a:t>
            </a:r>
          </a:p>
        </p:txBody>
      </p:sp>
      <p:sp>
        <p:nvSpPr>
          <p:cNvPr id="2" name="Rectangle 1">
            <a:extLst>
              <a:ext uri="{FF2B5EF4-FFF2-40B4-BE49-F238E27FC236}">
                <a16:creationId xmlns:a16="http://schemas.microsoft.com/office/drawing/2014/main" id="{3768F3DD-CAF2-4164-A01F-80CADF8CF999}"/>
              </a:ext>
            </a:extLst>
          </p:cNvPr>
          <p:cNvSpPr/>
          <p:nvPr/>
        </p:nvSpPr>
        <p:spPr>
          <a:xfrm>
            <a:off x="550572" y="1384429"/>
            <a:ext cx="8217638" cy="2308324"/>
          </a:xfrm>
          <a:prstGeom prst="rect">
            <a:avLst/>
          </a:prstGeom>
        </p:spPr>
        <p:txBody>
          <a:bodyPr wrap="square">
            <a:spAutoFit/>
          </a:bodyPr>
          <a:lstStyle/>
          <a:p>
            <a:r>
              <a:rPr lang="en-US" dirty="0"/>
              <a:t>Secure your physical Store</a:t>
            </a:r>
          </a:p>
          <a:p>
            <a:pPr lvl="1"/>
            <a:r>
              <a:rPr lang="en-US" dirty="0"/>
              <a:t>An alarm system on the perimeter</a:t>
            </a:r>
          </a:p>
          <a:p>
            <a:pPr lvl="1"/>
            <a:r>
              <a:rPr lang="en-US" dirty="0"/>
              <a:t>Security Cameras on the sales floor and the register</a:t>
            </a:r>
          </a:p>
          <a:p>
            <a:r>
              <a:rPr lang="en-US" dirty="0"/>
              <a:t>User logins</a:t>
            </a:r>
          </a:p>
          <a:p>
            <a:pPr lvl="1"/>
            <a:r>
              <a:rPr lang="en-US" dirty="0"/>
              <a:t>Two-factor Authentication on the network</a:t>
            </a:r>
          </a:p>
          <a:p>
            <a:pPr lvl="1"/>
            <a:r>
              <a:rPr lang="en-US" dirty="0"/>
              <a:t>Change passwords frequently</a:t>
            </a:r>
          </a:p>
          <a:p>
            <a:pPr lvl="1"/>
            <a:r>
              <a:rPr lang="en-US" dirty="0"/>
              <a:t>Make complex passwords</a:t>
            </a:r>
          </a:p>
          <a:p>
            <a:endParaRPr lang="en-US" dirty="0">
              <a:latin typeface="Trebuchet MS" panose="020B0603020202020204" pitchFamily="34" charset="0"/>
            </a:endParaRPr>
          </a:p>
        </p:txBody>
      </p:sp>
    </p:spTree>
    <p:extLst>
      <p:ext uri="{BB962C8B-B14F-4D97-AF65-F5344CB8AC3E}">
        <p14:creationId xmlns:p14="http://schemas.microsoft.com/office/powerpoint/2010/main" val="111153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8757651-3E6C-48DA-B661-0CF2A52B93A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lumMod val="85000"/>
                  </a:srgbClr>
                </a:solidFill>
                <a:effectLst/>
                <a:uLnTx/>
                <a:uFillTx/>
                <a:latin typeface="Open Sans"/>
                <a:ea typeface="ＭＳ Ｐゴシック" charset="0"/>
              </a:rPr>
              <a:t>NCR Confidential - Internal Use Only</a:t>
            </a:r>
            <a:endParaRPr kumimoji="0" lang="en-US" sz="600" b="0" i="0" u="none" strike="noStrike" kern="0" cap="none" spc="0" normalizeH="0" baseline="0" noProof="0" dirty="0">
              <a:ln>
                <a:noFill/>
              </a:ln>
              <a:solidFill>
                <a:srgbClr val="FFFFFF">
                  <a:lumMod val="85000"/>
                </a:srgbClr>
              </a:solidFill>
              <a:effectLst/>
              <a:uLnTx/>
              <a:uFillTx/>
              <a:latin typeface="Open Sans"/>
              <a:ea typeface="ＭＳ Ｐゴシック" charset="0"/>
            </a:endParaRPr>
          </a:p>
        </p:txBody>
      </p:sp>
      <p:sp>
        <p:nvSpPr>
          <p:cNvPr id="5" name="Title 4">
            <a:extLst>
              <a:ext uri="{FF2B5EF4-FFF2-40B4-BE49-F238E27FC236}">
                <a16:creationId xmlns:a16="http://schemas.microsoft.com/office/drawing/2014/main" id="{7ACFA9E8-130D-4490-B7F6-27E151FC752C}"/>
              </a:ext>
            </a:extLst>
          </p:cNvPr>
          <p:cNvSpPr>
            <a:spLocks noGrp="1"/>
          </p:cNvSpPr>
          <p:nvPr>
            <p:ph type="title"/>
          </p:nvPr>
        </p:nvSpPr>
        <p:spPr/>
        <p:txBody>
          <a:bodyPr/>
          <a:lstStyle/>
          <a:p>
            <a:r>
              <a:rPr lang="en-US" dirty="0"/>
              <a:t>Thank You</a:t>
            </a:r>
          </a:p>
        </p:txBody>
      </p:sp>
      <p:pic>
        <p:nvPicPr>
          <p:cNvPr id="4" name="Picture 3">
            <a:extLst>
              <a:ext uri="{FF2B5EF4-FFF2-40B4-BE49-F238E27FC236}">
                <a16:creationId xmlns:a16="http://schemas.microsoft.com/office/drawing/2014/main" id="{7B0081D1-8FC5-4360-9FDD-66F0420C4DE5}"/>
              </a:ext>
            </a:extLst>
          </p:cNvPr>
          <p:cNvPicPr>
            <a:picLocks noChangeAspect="1"/>
          </p:cNvPicPr>
          <p:nvPr/>
        </p:nvPicPr>
        <p:blipFill>
          <a:blip r:embed="rId2"/>
          <a:stretch>
            <a:fillRect/>
          </a:stretch>
        </p:blipFill>
        <p:spPr>
          <a:xfrm>
            <a:off x="3246474" y="3537006"/>
            <a:ext cx="2697126" cy="1321592"/>
          </a:xfrm>
          <a:prstGeom prst="rect">
            <a:avLst/>
          </a:prstGeom>
        </p:spPr>
      </p:pic>
      <p:sp>
        <p:nvSpPr>
          <p:cNvPr id="2" name="TextBox 1">
            <a:extLst>
              <a:ext uri="{FF2B5EF4-FFF2-40B4-BE49-F238E27FC236}">
                <a16:creationId xmlns:a16="http://schemas.microsoft.com/office/drawing/2014/main" id="{03AEAEA3-73B4-4F88-8425-8D28D78E4F7E}"/>
              </a:ext>
            </a:extLst>
          </p:cNvPr>
          <p:cNvSpPr txBox="1"/>
          <p:nvPr/>
        </p:nvSpPr>
        <p:spPr>
          <a:xfrm>
            <a:off x="2935929" y="1817697"/>
            <a:ext cx="3318216" cy="754053"/>
          </a:xfrm>
          <a:prstGeom prst="rect">
            <a:avLst/>
          </a:prstGeom>
          <a:noFill/>
        </p:spPr>
        <p:txBody>
          <a:bodyPr wrap="none" tIns="91440" rtlCol="0">
            <a:spAutoFit/>
          </a:bodyPr>
          <a:lstStyle/>
          <a:p>
            <a:pPr algn="ctr">
              <a:buClr>
                <a:schemeClr val="accent1"/>
              </a:buClr>
            </a:pPr>
            <a:r>
              <a:rPr lang="en-US" sz="2000" dirty="0">
                <a:solidFill>
                  <a:schemeClr val="tx2"/>
                </a:solidFill>
                <a:latin typeface="+mn-lt"/>
              </a:rPr>
              <a:t>Promo Code SAF30</a:t>
            </a:r>
          </a:p>
          <a:p>
            <a:pPr algn="ctr">
              <a:buClr>
                <a:schemeClr val="accent1"/>
              </a:buClr>
            </a:pPr>
            <a:r>
              <a:rPr lang="en-US" sz="2000" dirty="0">
                <a:solidFill>
                  <a:schemeClr val="tx2"/>
                </a:solidFill>
                <a:latin typeface="+mn-lt"/>
              </a:rPr>
              <a:t>30 Days Free Smart Alerts </a:t>
            </a:r>
          </a:p>
        </p:txBody>
      </p:sp>
    </p:spTree>
    <p:extLst>
      <p:ext uri="{BB962C8B-B14F-4D97-AF65-F5344CB8AC3E}">
        <p14:creationId xmlns:p14="http://schemas.microsoft.com/office/powerpoint/2010/main" val="115041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Alerts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4</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128543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8"/>
          </p:nvPr>
        </p:nvSpPr>
        <p:spPr/>
        <p:txBody>
          <a:bodyPr/>
          <a:lstStyle/>
          <a:p>
            <a:r>
              <a:rPr lang="en-US" dirty="0"/>
              <a:t>Fraud Alerts</a:t>
            </a:r>
          </a:p>
        </p:txBody>
      </p:sp>
      <p:sp>
        <p:nvSpPr>
          <p:cNvPr id="13" name="Text Placeholder 12"/>
          <p:cNvSpPr>
            <a:spLocks noGrp="1"/>
          </p:cNvSpPr>
          <p:nvPr>
            <p:ph type="body" sz="quarter" idx="16"/>
          </p:nvPr>
        </p:nvSpPr>
        <p:spPr/>
        <p:txBody>
          <a:bodyPr/>
          <a:lstStyle/>
          <a:p>
            <a:r>
              <a:rPr lang="en-US" dirty="0"/>
              <a:t>Fraud Alerts</a:t>
            </a:r>
          </a:p>
        </p:txBody>
      </p:sp>
      <p:sp>
        <p:nvSpPr>
          <p:cNvPr id="12" name="Text Placeholder 11"/>
          <p:cNvSpPr>
            <a:spLocks noGrp="1"/>
          </p:cNvSpPr>
          <p:nvPr>
            <p:ph type="body" sz="quarter" idx="14"/>
          </p:nvPr>
        </p:nvSpPr>
        <p:spPr/>
        <p:txBody>
          <a:bodyPr/>
          <a:lstStyle/>
          <a:p>
            <a:r>
              <a:rPr lang="en-US" dirty="0"/>
              <a:t>Fraud Alerts					</a:t>
            </a:r>
          </a:p>
        </p:txBody>
      </p:sp>
      <p:sp>
        <p:nvSpPr>
          <p:cNvPr id="15" name="Text Placeholder 14"/>
          <p:cNvSpPr>
            <a:spLocks noGrp="1"/>
          </p:cNvSpPr>
          <p:nvPr>
            <p:ph type="body" sz="quarter" idx="20"/>
          </p:nvPr>
        </p:nvSpPr>
        <p:spPr/>
        <p:txBody>
          <a:bodyPr>
            <a:normAutofit/>
          </a:bodyPr>
          <a:lstStyle/>
          <a:p>
            <a:pPr fontAlgn="t"/>
            <a:r>
              <a:rPr lang="en-US" dirty="0"/>
              <a:t>Excessive Price Overrides Applied</a:t>
            </a:r>
          </a:p>
          <a:p>
            <a:pPr fontAlgn="t"/>
            <a:r>
              <a:rPr lang="en-US" dirty="0"/>
              <a:t>Large Price Override Applied</a:t>
            </a:r>
          </a:p>
          <a:p>
            <a:pPr fontAlgn="t"/>
            <a:r>
              <a:rPr lang="en-US" dirty="0"/>
              <a:t>Price Override Summary</a:t>
            </a:r>
          </a:p>
          <a:p>
            <a:pPr fontAlgn="t"/>
            <a:r>
              <a:rPr lang="en-US" dirty="0"/>
              <a:t>Excessive Return Transactions</a:t>
            </a:r>
          </a:p>
          <a:p>
            <a:pPr fontAlgn="t"/>
            <a:r>
              <a:rPr lang="en-US" dirty="0"/>
              <a:t>Return Transaction Summary</a:t>
            </a:r>
          </a:p>
          <a:p>
            <a:endParaRPr lang="en-US" dirty="0"/>
          </a:p>
        </p:txBody>
      </p:sp>
      <p:sp>
        <p:nvSpPr>
          <p:cNvPr id="16" name="Text Placeholder 15"/>
          <p:cNvSpPr>
            <a:spLocks noGrp="1"/>
          </p:cNvSpPr>
          <p:nvPr>
            <p:ph type="body" sz="quarter" idx="21"/>
          </p:nvPr>
        </p:nvSpPr>
        <p:spPr/>
        <p:txBody>
          <a:bodyPr>
            <a:normAutofit/>
          </a:bodyPr>
          <a:lstStyle/>
          <a:p>
            <a:pPr fontAlgn="t"/>
            <a:r>
              <a:rPr lang="en-US" dirty="0"/>
              <a:t>Refund After Close</a:t>
            </a:r>
          </a:p>
          <a:p>
            <a:pPr fontAlgn="t"/>
            <a:r>
              <a:rPr lang="en-US" dirty="0"/>
              <a:t>Refund Before Open</a:t>
            </a:r>
          </a:p>
          <a:p>
            <a:pPr fontAlgn="t"/>
            <a:r>
              <a:rPr lang="en-US" dirty="0"/>
              <a:t>Sale After Close</a:t>
            </a:r>
          </a:p>
          <a:p>
            <a:pPr fontAlgn="t"/>
            <a:r>
              <a:rPr lang="en-US" dirty="0"/>
              <a:t>Sale Before Open</a:t>
            </a:r>
          </a:p>
          <a:p>
            <a:pPr fontAlgn="t"/>
            <a:r>
              <a:rPr lang="en-US" dirty="0"/>
              <a:t>Sign in Before Open</a:t>
            </a:r>
          </a:p>
          <a:p>
            <a:pPr fontAlgn="t"/>
            <a:r>
              <a:rPr lang="en-US" dirty="0"/>
              <a:t>Sign In After Close</a:t>
            </a:r>
          </a:p>
          <a:p>
            <a:pPr fontAlgn="t"/>
            <a:r>
              <a:rPr lang="en-US" dirty="0"/>
              <a:t>Ticket entry Sign In Before Open</a:t>
            </a:r>
          </a:p>
          <a:p>
            <a:endParaRPr lang="en-US" dirty="0"/>
          </a:p>
        </p:txBody>
      </p:sp>
      <p:sp>
        <p:nvSpPr>
          <p:cNvPr id="17" name="Text Placeholder 16"/>
          <p:cNvSpPr>
            <a:spLocks noGrp="1"/>
          </p:cNvSpPr>
          <p:nvPr>
            <p:ph type="body" sz="quarter" idx="22"/>
          </p:nvPr>
        </p:nvSpPr>
        <p:spPr/>
        <p:txBody>
          <a:bodyPr/>
          <a:lstStyle/>
          <a:p>
            <a:pPr fontAlgn="t"/>
            <a:r>
              <a:rPr lang="en-US" dirty="0"/>
              <a:t>Ticket Entry Sign In After Close</a:t>
            </a:r>
          </a:p>
          <a:p>
            <a:pPr fontAlgn="t"/>
            <a:r>
              <a:rPr lang="en-US" dirty="0"/>
              <a:t>Excessive Voided tickets*</a:t>
            </a:r>
          </a:p>
          <a:p>
            <a:pPr fontAlgn="t"/>
            <a:r>
              <a:rPr lang="en-US" dirty="0"/>
              <a:t>Excessive No Sale Transactions*</a:t>
            </a:r>
          </a:p>
          <a:p>
            <a:pPr fontAlgn="t"/>
            <a:r>
              <a:rPr lang="en-US" dirty="0"/>
              <a:t>Excessive Discounts Applied*</a:t>
            </a:r>
          </a:p>
          <a:p>
            <a:pPr fontAlgn="t"/>
            <a:r>
              <a:rPr lang="en-US" dirty="0"/>
              <a:t>Large Discount Applied*</a:t>
            </a:r>
          </a:p>
          <a:p>
            <a:endParaRPr lang="en-US" dirty="0"/>
          </a:p>
        </p:txBody>
      </p:sp>
      <p:sp>
        <p:nvSpPr>
          <p:cNvPr id="11" name="Title 10"/>
          <p:cNvSpPr>
            <a:spLocks noGrp="1"/>
          </p:cNvSpPr>
          <p:nvPr>
            <p:ph type="title"/>
          </p:nvPr>
        </p:nvSpPr>
        <p:spPr/>
        <p:txBody>
          <a:bodyPr/>
          <a:lstStyle/>
          <a:p>
            <a:r>
              <a:rPr lang="en-US" dirty="0"/>
              <a:t>Smart Alerts</a:t>
            </a:r>
          </a:p>
        </p:txBody>
      </p:sp>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5</a:t>
            </a:fld>
            <a:endParaRPr lang="en-US" dirty="0"/>
          </a:p>
        </p:txBody>
      </p:sp>
    </p:spTree>
    <p:extLst>
      <p:ext uri="{BB962C8B-B14F-4D97-AF65-F5344CB8AC3E}">
        <p14:creationId xmlns:p14="http://schemas.microsoft.com/office/powerpoint/2010/main" val="43804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28649" y="95352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r>
              <a:rPr lang="en-US"/>
              <a:t>NCR Confidential - Internal Use Only</a:t>
            </a:r>
            <a:endParaRPr lang="en-US" dirty="0"/>
          </a:p>
        </p:txBody>
      </p:sp>
      <p:sp>
        <p:nvSpPr>
          <p:cNvPr id="5" name="Slide Number Placeholder 4"/>
          <p:cNvSpPr>
            <a:spLocks noGrp="1"/>
          </p:cNvSpPr>
          <p:nvPr>
            <p:ph type="sldNum" sz="quarter" idx="4"/>
          </p:nvPr>
        </p:nvSpPr>
        <p:spPr/>
        <p:txBody>
          <a:bodyPr/>
          <a:lstStyle/>
          <a:p>
            <a:fld id="{86CB4B4D-7CA3-9044-876B-883B54F8677D}" type="slidenum">
              <a:rPr lang="en-US" smtClean="0"/>
              <a:pPr/>
              <a:t>6</a:t>
            </a:fld>
            <a:endParaRPr lang="en-US" dirty="0"/>
          </a:p>
        </p:txBody>
      </p:sp>
      <p:sp>
        <p:nvSpPr>
          <p:cNvPr id="9" name="Title 8">
            <a:extLst>
              <a:ext uri="{FF2B5EF4-FFF2-40B4-BE49-F238E27FC236}">
                <a16:creationId xmlns:a16="http://schemas.microsoft.com/office/drawing/2014/main" id="{D1CDB46C-6D57-4B63-A3A6-EDBA9D0D13B2}"/>
              </a:ext>
            </a:extLst>
          </p:cNvPr>
          <p:cNvSpPr>
            <a:spLocks noGrp="1"/>
          </p:cNvSpPr>
          <p:nvPr>
            <p:ph type="title"/>
          </p:nvPr>
        </p:nvSpPr>
        <p:spPr/>
        <p:txBody>
          <a:bodyPr/>
          <a:lstStyle/>
          <a:p>
            <a:r>
              <a:rPr lang="en-US" dirty="0"/>
              <a:t>Sample Smart Alerts</a:t>
            </a:r>
          </a:p>
        </p:txBody>
      </p:sp>
      <p:pic>
        <p:nvPicPr>
          <p:cNvPr id="26" name="Picture 2">
            <a:extLst>
              <a:ext uri="{FF2B5EF4-FFF2-40B4-BE49-F238E27FC236}">
                <a16:creationId xmlns:a16="http://schemas.microsoft.com/office/drawing/2014/main" id="{3F289AAC-3B8A-4EFB-8E9D-A24A5C045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079" y="1162531"/>
            <a:ext cx="5532120" cy="378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02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Sale Reports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7</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66080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quarter" idx="12"/>
          </p:nvPr>
        </p:nvSpPr>
        <p:spPr>
          <a:solidFill>
            <a:schemeClr val="tx1">
              <a:alpha val="45000"/>
            </a:schemeClr>
          </a:solidFill>
          <a:ln>
            <a:noFill/>
          </a:ln>
        </p:spPr>
        <p:txBody>
          <a:bodyPr>
            <a:normAutofit/>
          </a:bodyPr>
          <a:lstStyle/>
          <a:p>
            <a:endParaRPr lang="en-US" sz="800" dirty="0">
              <a:solidFill>
                <a:schemeClr val="bg1">
                  <a:lumMod val="95000"/>
                </a:schemeClr>
              </a:solidFill>
            </a:endParaRPr>
          </a:p>
          <a:p>
            <a:r>
              <a:rPr lang="en-US" sz="1200" b="1" dirty="0">
                <a:solidFill>
                  <a:schemeClr val="bg1">
                    <a:lumMod val="95000"/>
                  </a:schemeClr>
                </a:solidFill>
              </a:rPr>
              <a:t>Point of Sale Reports</a:t>
            </a:r>
          </a:p>
          <a:p>
            <a:r>
              <a:rPr lang="en-US" sz="1200" b="1" dirty="0">
                <a:solidFill>
                  <a:schemeClr val="bg1">
                    <a:lumMod val="95000"/>
                  </a:schemeClr>
                </a:solidFill>
              </a:rPr>
              <a:t>Main / Point of Sale / Reports</a:t>
            </a:r>
          </a:p>
          <a:p>
            <a:r>
              <a:rPr lang="en-US" sz="1200" b="1" dirty="0">
                <a:solidFill>
                  <a:schemeClr val="bg1">
                    <a:lumMod val="95000"/>
                  </a:schemeClr>
                </a:solidFill>
              </a:rPr>
              <a:t>POS Exception</a:t>
            </a:r>
          </a:p>
          <a:p>
            <a:r>
              <a:rPr lang="en-US" sz="900" b="1" dirty="0">
                <a:solidFill>
                  <a:schemeClr val="bg1">
                    <a:lumMod val="95000"/>
                  </a:schemeClr>
                </a:solidFill>
              </a:rPr>
              <a:t>	Requires Data Aggregation</a:t>
            </a:r>
          </a:p>
          <a:p>
            <a:r>
              <a:rPr lang="en-US" sz="1200" b="1" dirty="0">
                <a:solidFill>
                  <a:schemeClr val="bg1">
                    <a:lumMod val="95000"/>
                  </a:schemeClr>
                </a:solidFill>
              </a:rPr>
              <a:t>Price Exceptions</a:t>
            </a:r>
          </a:p>
          <a:p>
            <a:r>
              <a:rPr lang="en-US" sz="1200" b="1" dirty="0">
                <a:solidFill>
                  <a:schemeClr val="bg1">
                    <a:lumMod val="95000"/>
                  </a:schemeClr>
                </a:solidFill>
              </a:rPr>
              <a:t>Unposted Tickets</a:t>
            </a:r>
          </a:p>
          <a:p>
            <a:r>
              <a:rPr lang="en-US" sz="1200" b="1" dirty="0">
                <a:solidFill>
                  <a:schemeClr val="bg1">
                    <a:lumMod val="95000"/>
                  </a:schemeClr>
                </a:solidFill>
              </a:rPr>
              <a:t>History Report / Drawer History</a:t>
            </a:r>
          </a:p>
          <a:p>
            <a:endParaRPr lang="en-US" sz="1200" dirty="0">
              <a:solidFill>
                <a:schemeClr val="bg1">
                  <a:lumMod val="95000"/>
                </a:schemeClr>
              </a:solidFill>
            </a:endParaRPr>
          </a:p>
        </p:txBody>
      </p:sp>
      <p:cxnSp>
        <p:nvCxnSpPr>
          <p:cNvPr id="7" name="Straight Connector 6"/>
          <p:cNvCxnSpPr/>
          <p:nvPr/>
        </p:nvCxnSpPr>
        <p:spPr>
          <a:xfrm>
            <a:off x="745917" y="1685048"/>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p:txBody>
          <a:bodyPr/>
          <a:lstStyle/>
          <a:p>
            <a:r>
              <a:rPr lang="en-US"/>
              <a:t>NCR Confidential - Internal Use Only</a:t>
            </a:r>
            <a:endParaRPr lang="en-US" dirty="0"/>
          </a:p>
        </p:txBody>
      </p:sp>
      <p:sp>
        <p:nvSpPr>
          <p:cNvPr id="8" name="Slide Number Placeholder 7"/>
          <p:cNvSpPr>
            <a:spLocks noGrp="1"/>
          </p:cNvSpPr>
          <p:nvPr>
            <p:ph type="sldNum" sz="quarter" idx="4"/>
          </p:nvPr>
        </p:nvSpPr>
        <p:spPr/>
        <p:txBody>
          <a:bodyPr/>
          <a:lstStyle/>
          <a:p>
            <a:fld id="{86CB4B4D-7CA3-9044-876B-883B54F8677D}" type="slidenum">
              <a:rPr lang="en-US" smtClean="0"/>
              <a:pPr/>
              <a:t>8</a:t>
            </a:fld>
            <a:endParaRPr lang="en-US" dirty="0"/>
          </a:p>
        </p:txBody>
      </p:sp>
      <p:sp>
        <p:nvSpPr>
          <p:cNvPr id="2" name="Rectangle 1">
            <a:extLst>
              <a:ext uri="{FF2B5EF4-FFF2-40B4-BE49-F238E27FC236}">
                <a16:creationId xmlns:a16="http://schemas.microsoft.com/office/drawing/2014/main" id="{91EBD53C-79B9-4C21-BCDB-68E9BFA1CB9D}"/>
              </a:ext>
            </a:extLst>
          </p:cNvPr>
          <p:cNvSpPr/>
          <p:nvPr/>
        </p:nvSpPr>
        <p:spPr>
          <a:xfrm>
            <a:off x="-375206" y="1323459"/>
            <a:ext cx="902811" cy="369332"/>
          </a:xfrm>
          <a:prstGeom prst="rect">
            <a:avLst/>
          </a:prstGeom>
        </p:spPr>
        <p:txBody>
          <a:bodyPr wrap="none">
            <a:spAutoFit/>
          </a:bodyPr>
          <a:lstStyle/>
          <a:p>
            <a:r>
              <a:rPr lang="en-US" dirty="0">
                <a:solidFill>
                  <a:schemeClr val="bg1">
                    <a:lumMod val="95000"/>
                  </a:schemeClr>
                </a:solidFill>
              </a:rPr>
              <a:t>History</a:t>
            </a:r>
            <a:endParaRPr lang="en-US" dirty="0"/>
          </a:p>
        </p:txBody>
      </p:sp>
    </p:spTree>
    <p:extLst>
      <p:ext uri="{BB962C8B-B14F-4D97-AF65-F5344CB8AC3E}">
        <p14:creationId xmlns:p14="http://schemas.microsoft.com/office/powerpoint/2010/main" val="223360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History Reports</a:t>
            </a:r>
          </a:p>
        </p:txBody>
      </p:sp>
      <p:sp>
        <p:nvSpPr>
          <p:cNvPr id="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9</a:t>
            </a:fld>
            <a:endParaRPr lang="en-US" dirty="0"/>
          </a:p>
        </p:txBody>
      </p:sp>
      <p:sp>
        <p:nvSpPr>
          <p:cNvPr id="4"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dirty="0"/>
              <a:t>NCR Confidential - Internal Use Only</a:t>
            </a:r>
          </a:p>
        </p:txBody>
      </p:sp>
    </p:spTree>
    <p:extLst>
      <p:ext uri="{BB962C8B-B14F-4D97-AF65-F5344CB8AC3E}">
        <p14:creationId xmlns:p14="http://schemas.microsoft.com/office/powerpoint/2010/main" val="159107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CR Cover &amp; Section Break Template">
  <a:themeElements>
    <a:clrScheme name="New Brand Colors">
      <a:dk1>
        <a:srgbClr val="000000"/>
      </a:dk1>
      <a:lt1>
        <a:srgbClr val="FFFFFF"/>
      </a:lt1>
      <a:dk2>
        <a:srgbClr val="53585F"/>
      </a:dk2>
      <a:lt2>
        <a:srgbClr val="DCDEE0"/>
      </a:lt2>
      <a:accent1>
        <a:srgbClr val="54B948"/>
      </a:accent1>
      <a:accent2>
        <a:srgbClr val="00A77E"/>
      </a:accent2>
      <a:accent3>
        <a:srgbClr val="008D9B"/>
      </a:accent3>
      <a:accent4>
        <a:srgbClr val="0099BF"/>
      </a:accent4>
      <a:accent5>
        <a:srgbClr val="A6CE39"/>
      </a:accent5>
      <a:accent6>
        <a:srgbClr val="E0D120"/>
      </a:accent6>
      <a:hlink>
        <a:srgbClr val="F0B51C"/>
      </a:hlink>
      <a:folHlink>
        <a:srgbClr val="ED9A22"/>
      </a:folHlink>
    </a:clrScheme>
    <a:fontScheme name="Custom 7">
      <a:majorFont>
        <a:latin typeface="Raleway Black"/>
        <a:ea typeface="DengXian Light"/>
        <a:cs typeface="Open Sans"/>
      </a:majorFont>
      <a:minorFont>
        <a:latin typeface="Open Sans"/>
        <a:ea typeface="DengXian Light"/>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spPr>
      <a:bodyPr wrap="square" tIns="91440" rtlCol="0">
        <a:spAutoFit/>
      </a:bodyPr>
      <a:lstStyle>
        <a:defPPr marL="169863" indent="-169863">
          <a:buClr>
            <a:schemeClr val="accent1"/>
          </a:buClr>
          <a:buFont typeface="Wingdings" panose="05000000000000000000" pitchFamily="2" charset="2"/>
          <a:buChar char="§"/>
          <a:defRPr sz="2000" dirty="0" smtClean="0">
            <a:solidFill>
              <a:schemeClr val="tx2"/>
            </a:solidFill>
            <a:latin typeface="+mn-lt"/>
          </a:defRPr>
        </a:defPPr>
      </a:lstStyle>
    </a:txDef>
  </a:objectDefaults>
  <a:extraClrSchemeLst/>
  <a:extLst>
    <a:ext uri="{05A4C25C-085E-4340-85A3-A5531E510DB2}">
      <thm15:themeFamily xmlns:thm15="http://schemas.microsoft.com/office/thememl/2012/main" name="NCR_Halo_Deck_v6 042917" id="{E28800AE-4C7B-4AE7-8777-ADE17E5908A0}" vid="{C019C40A-1944-4860-A7D3-533DC4D3A6B2}"/>
    </a:ext>
  </a:extLst>
</a:theme>
</file>

<file path=ppt/theme/theme2.xml><?xml version="1.0" encoding="utf-8"?>
<a:theme xmlns:a="http://schemas.openxmlformats.org/drawingml/2006/main" name="NCR Slide Layout Template">
  <a:themeElements>
    <a:clrScheme name="New Brand Colors">
      <a:dk1>
        <a:srgbClr val="000000"/>
      </a:dk1>
      <a:lt1>
        <a:srgbClr val="FFFFFF"/>
      </a:lt1>
      <a:dk2>
        <a:srgbClr val="53585F"/>
      </a:dk2>
      <a:lt2>
        <a:srgbClr val="DCDEE0"/>
      </a:lt2>
      <a:accent1>
        <a:srgbClr val="54B948"/>
      </a:accent1>
      <a:accent2>
        <a:srgbClr val="00A77E"/>
      </a:accent2>
      <a:accent3>
        <a:srgbClr val="008D9B"/>
      </a:accent3>
      <a:accent4>
        <a:srgbClr val="0099BF"/>
      </a:accent4>
      <a:accent5>
        <a:srgbClr val="A6CE39"/>
      </a:accent5>
      <a:accent6>
        <a:srgbClr val="E0D120"/>
      </a:accent6>
      <a:hlink>
        <a:srgbClr val="F0B51C"/>
      </a:hlink>
      <a:folHlink>
        <a:srgbClr val="ED9A22"/>
      </a:folHlink>
    </a:clrScheme>
    <a:fontScheme name="Custom 7">
      <a:majorFont>
        <a:latin typeface="Raleway Black"/>
        <a:ea typeface="DengXian Light"/>
        <a:cs typeface="Open Sans"/>
      </a:majorFont>
      <a:minorFont>
        <a:latin typeface="Open Sans"/>
        <a:ea typeface="DengXian Light"/>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spPr>
      <a:bodyPr wrap="square" tIns="91440" rtlCol="0">
        <a:spAutoFit/>
      </a:bodyPr>
      <a:lstStyle>
        <a:defPPr marL="169863" indent="-169863">
          <a:buClr>
            <a:schemeClr val="accent1"/>
          </a:buClr>
          <a:buFont typeface="Wingdings" panose="05000000000000000000" pitchFamily="2" charset="2"/>
          <a:buChar char="§"/>
          <a:defRPr sz="2000" dirty="0" smtClean="0">
            <a:solidFill>
              <a:schemeClr val="tx2"/>
            </a:solidFill>
            <a:latin typeface="+mn-lt"/>
          </a:defRPr>
        </a:defPPr>
      </a:lstStyle>
    </a:txDef>
  </a:objectDefaults>
  <a:extraClrSchemeLst/>
  <a:extLst>
    <a:ext uri="{05A4C25C-085E-4340-85A3-A5531E510DB2}">
      <thm15:themeFamily xmlns:thm15="http://schemas.microsoft.com/office/thememl/2012/main" name="NCR_Halo_Deck_v6 042917" id="{E28800AE-4C7B-4AE7-8777-ADE17E5908A0}" vid="{C019C40A-1944-4860-A7D3-533DC4D3A6B2}"/>
    </a:ext>
  </a:extLst>
</a:theme>
</file>

<file path=ppt/theme/theme3.xml><?xml version="1.0" encoding="utf-8"?>
<a:theme xmlns:a="http://schemas.openxmlformats.org/drawingml/2006/main" name="2_NCR Cover &amp; Section Break Template">
  <a:themeElements>
    <a:clrScheme name="New Brand Colors">
      <a:dk1>
        <a:srgbClr val="000000"/>
      </a:dk1>
      <a:lt1>
        <a:srgbClr val="FFFFFF"/>
      </a:lt1>
      <a:dk2>
        <a:srgbClr val="53585F"/>
      </a:dk2>
      <a:lt2>
        <a:srgbClr val="DCDEE0"/>
      </a:lt2>
      <a:accent1>
        <a:srgbClr val="54B948"/>
      </a:accent1>
      <a:accent2>
        <a:srgbClr val="00A77E"/>
      </a:accent2>
      <a:accent3>
        <a:srgbClr val="008D9B"/>
      </a:accent3>
      <a:accent4>
        <a:srgbClr val="0099BF"/>
      </a:accent4>
      <a:accent5>
        <a:srgbClr val="A6CE39"/>
      </a:accent5>
      <a:accent6>
        <a:srgbClr val="E0D120"/>
      </a:accent6>
      <a:hlink>
        <a:srgbClr val="F0B51C"/>
      </a:hlink>
      <a:folHlink>
        <a:srgbClr val="ED9A22"/>
      </a:folHlink>
    </a:clrScheme>
    <a:fontScheme name="Custom 7">
      <a:majorFont>
        <a:latin typeface="Raleway Black"/>
        <a:ea typeface="DengXian Light"/>
        <a:cs typeface="Open Sans"/>
      </a:majorFont>
      <a:minorFont>
        <a:latin typeface="Open Sans"/>
        <a:ea typeface="DengXian Light"/>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spPr>
      <a:bodyPr wrap="square" tIns="91440" rtlCol="0">
        <a:spAutoFit/>
      </a:bodyPr>
      <a:lstStyle>
        <a:defPPr marL="169863" indent="-169863">
          <a:buClr>
            <a:schemeClr val="accent1"/>
          </a:buClr>
          <a:buFont typeface="Wingdings" panose="05000000000000000000" pitchFamily="2" charset="2"/>
          <a:buChar char="§"/>
          <a:defRPr sz="2000" dirty="0" smtClean="0">
            <a:solidFill>
              <a:schemeClr val="tx2"/>
            </a:solidFill>
            <a:latin typeface="+mn-lt"/>
          </a:defRPr>
        </a:defPPr>
      </a:lstStyle>
    </a:txDef>
  </a:objectDefaults>
  <a:extraClrSchemeLst/>
  <a:extLst>
    <a:ext uri="{05A4C25C-085E-4340-85A3-A5531E510DB2}">
      <thm15:themeFamily xmlns:thm15="http://schemas.microsoft.com/office/thememl/2012/main" name="NCR_Halo_Deck_v6 042917" id="{E28800AE-4C7B-4AE7-8777-ADE17E5908A0}" vid="{C019C40A-1944-4860-A7D3-533DC4D3A6B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NCR_Halo_Deck_v6_042917.potx</Template>
  <TotalTime>1287</TotalTime>
  <Words>806</Words>
  <Application>Microsoft Office PowerPoint</Application>
  <PresentationFormat>On-screen Show (16:9)</PresentationFormat>
  <Paragraphs>190</Paragraphs>
  <Slides>33</Slides>
  <Notes>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33</vt:i4>
      </vt:variant>
    </vt:vector>
  </HeadingPairs>
  <TitlesOfParts>
    <vt:vector size="48" baseType="lpstr">
      <vt:lpstr>DengXian Light</vt:lpstr>
      <vt:lpstr>ＭＳ Ｐゴシック</vt:lpstr>
      <vt:lpstr>Arial</vt:lpstr>
      <vt:lpstr>Century Gothic</vt:lpstr>
      <vt:lpstr>Consolas</vt:lpstr>
      <vt:lpstr>Open Sans</vt:lpstr>
      <vt:lpstr>Raleway</vt:lpstr>
      <vt:lpstr>Raleway Black</vt:lpstr>
      <vt:lpstr>Raleway Light</vt:lpstr>
      <vt:lpstr>Trebuchet MS</vt:lpstr>
      <vt:lpstr>Verdana</vt:lpstr>
      <vt:lpstr>Wingdings</vt:lpstr>
      <vt:lpstr>1_NCR Cover &amp; Section Break Template</vt:lpstr>
      <vt:lpstr>NCR Slide Layout Template</vt:lpstr>
      <vt:lpstr>2_NCR Cover &amp; Section Break Template</vt:lpstr>
      <vt:lpstr>PowerPoint Presentation</vt:lpstr>
      <vt:lpstr>Loss Prevention</vt:lpstr>
      <vt:lpstr>Counterpoint Functionality for Loss Prevention</vt:lpstr>
      <vt:lpstr>Smart Alerts</vt:lpstr>
      <vt:lpstr>Smart Alerts</vt:lpstr>
      <vt:lpstr>Sample Smart Alerts</vt:lpstr>
      <vt:lpstr>Point of Sale Reports</vt:lpstr>
      <vt:lpstr>PowerPoint Presentation</vt:lpstr>
      <vt:lpstr>Sales History Reports</vt:lpstr>
      <vt:lpstr>PowerPoint Presentation</vt:lpstr>
      <vt:lpstr>Security Settings</vt:lpstr>
      <vt:lpstr>Setup/System/Security Codes</vt:lpstr>
      <vt:lpstr>Menu Codes</vt:lpstr>
      <vt:lpstr>Setup/System/Menu Codes</vt:lpstr>
      <vt:lpstr>POS Security Codes</vt:lpstr>
      <vt:lpstr>Setup/Point of Sale/Security Codes</vt:lpstr>
      <vt:lpstr>Paycodes</vt:lpstr>
      <vt:lpstr>Setup/Point of Sale/Paycodes</vt:lpstr>
      <vt:lpstr>Drawer Alarm</vt:lpstr>
      <vt:lpstr>Setup/Point of Sale/Stores/Ticket Tab 2</vt:lpstr>
      <vt:lpstr>Track A User on Every Transaction</vt:lpstr>
      <vt:lpstr>Setup/Point of Sale/Stores/Ticket Tab 2</vt:lpstr>
      <vt:lpstr>Reason Codes</vt:lpstr>
      <vt:lpstr>Setup/Point of Sale/Stores/Ticket Tab 1</vt:lpstr>
      <vt:lpstr>Sales History/Reports/SA By Group</vt:lpstr>
      <vt:lpstr>Display Item Images</vt:lpstr>
      <vt:lpstr>Setup/Point of Sale/Station/Show Item Images</vt:lpstr>
      <vt:lpstr>Inadvertent Loss Best Practices</vt:lpstr>
      <vt:lpstr>Training</vt:lpstr>
      <vt:lpstr>Message Center</vt:lpstr>
      <vt:lpstr>Other Suggestions</vt:lpstr>
      <vt:lpstr>Other</vt:lpstr>
      <vt:lpstr>Thank You</vt:lpstr>
    </vt:vector>
  </TitlesOfParts>
  <Company>NCR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Lloyd.Storey@ncr.com</dc:creator>
  <cp:lastModifiedBy>Williamson, Andee</cp:lastModifiedBy>
  <cp:revision>844</cp:revision>
  <dcterms:created xsi:type="dcterms:W3CDTF">2013-06-17T13:27:05Z</dcterms:created>
  <dcterms:modified xsi:type="dcterms:W3CDTF">2019-08-14T14:20:06Z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9d5fe6-6ff0-4580-ac71-4bb0bf2203da_Enabled">
    <vt:lpwstr>True</vt:lpwstr>
  </property>
  <property fmtid="{D5CDD505-2E9C-101B-9397-08002B2CF9AE}" pid="3" name="MSIP_Label_d19d5fe6-6ff0-4580-ac71-4bb0bf2203da_SiteId">
    <vt:lpwstr>ae4df1f7-611e-444f-897e-f964e1205171</vt:lpwstr>
  </property>
  <property fmtid="{D5CDD505-2E9C-101B-9397-08002B2CF9AE}" pid="4" name="MSIP_Label_d19d5fe6-6ff0-4580-ac71-4bb0bf2203da_Owner">
    <vt:lpwstr>ls185182@ncr.com</vt:lpwstr>
  </property>
  <property fmtid="{D5CDD505-2E9C-101B-9397-08002B2CF9AE}" pid="5" name="MSIP_Label_d19d5fe6-6ff0-4580-ac71-4bb0bf2203da_SetDate">
    <vt:lpwstr>2019-03-22T19:37:19.9122910Z</vt:lpwstr>
  </property>
  <property fmtid="{D5CDD505-2E9C-101B-9397-08002B2CF9AE}" pid="6" name="MSIP_Label_d19d5fe6-6ff0-4580-ac71-4bb0bf2203da_Name">
    <vt:lpwstr>Public</vt:lpwstr>
  </property>
  <property fmtid="{D5CDD505-2E9C-101B-9397-08002B2CF9AE}" pid="7" name="MSIP_Label_d19d5fe6-6ff0-4580-ac71-4bb0bf2203da_Application">
    <vt:lpwstr>Microsoft Azure Information Protection</vt:lpwstr>
  </property>
  <property fmtid="{D5CDD505-2E9C-101B-9397-08002B2CF9AE}" pid="8" name="MSIP_Label_d19d5fe6-6ff0-4580-ac71-4bb0bf2203da_Extended_MSFT_Method">
    <vt:lpwstr>Manual</vt:lpwstr>
  </property>
  <property fmtid="{D5CDD505-2E9C-101B-9397-08002B2CF9AE}" pid="9" name="Sensitivity">
    <vt:lpwstr>Public</vt:lpwstr>
  </property>
</Properties>
</file>